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106"/>
  </p:notesMasterIdLst>
  <p:sldIdLst>
    <p:sldId id="261" r:id="rId3"/>
    <p:sldId id="326" r:id="rId4"/>
    <p:sldId id="328" r:id="rId5"/>
    <p:sldId id="267" r:id="rId6"/>
    <p:sldId id="268" r:id="rId7"/>
    <p:sldId id="311" r:id="rId8"/>
    <p:sldId id="315" r:id="rId9"/>
    <p:sldId id="316" r:id="rId10"/>
    <p:sldId id="405" r:id="rId11"/>
    <p:sldId id="406" r:id="rId12"/>
    <p:sldId id="320" r:id="rId13"/>
    <p:sldId id="321" r:id="rId14"/>
    <p:sldId id="322" r:id="rId15"/>
    <p:sldId id="407" r:id="rId16"/>
    <p:sldId id="323" r:id="rId17"/>
    <p:sldId id="324" r:id="rId18"/>
    <p:sldId id="408" r:id="rId19"/>
    <p:sldId id="409" r:id="rId20"/>
    <p:sldId id="327" r:id="rId21"/>
    <p:sldId id="410" r:id="rId22"/>
    <p:sldId id="411" r:id="rId23"/>
    <p:sldId id="330" r:id="rId24"/>
    <p:sldId id="331" r:id="rId25"/>
    <p:sldId id="332" r:id="rId26"/>
    <p:sldId id="422" r:id="rId27"/>
    <p:sldId id="334" r:id="rId28"/>
    <p:sldId id="310" r:id="rId29"/>
    <p:sldId id="335" r:id="rId30"/>
    <p:sldId id="336" r:id="rId31"/>
    <p:sldId id="337" r:id="rId32"/>
    <p:sldId id="338" r:id="rId33"/>
    <p:sldId id="424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53" r:id="rId44"/>
    <p:sldId id="354" r:id="rId45"/>
    <p:sldId id="355" r:id="rId46"/>
    <p:sldId id="425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7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378" r:id="rId66"/>
    <p:sldId id="379" r:id="rId67"/>
    <p:sldId id="380" r:id="rId68"/>
    <p:sldId id="381" r:id="rId69"/>
    <p:sldId id="382" r:id="rId70"/>
    <p:sldId id="383" r:id="rId71"/>
    <p:sldId id="384" r:id="rId72"/>
    <p:sldId id="385" r:id="rId73"/>
    <p:sldId id="386" r:id="rId74"/>
    <p:sldId id="387" r:id="rId75"/>
    <p:sldId id="388" r:id="rId76"/>
    <p:sldId id="423" r:id="rId77"/>
    <p:sldId id="390" r:id="rId78"/>
    <p:sldId id="391" r:id="rId79"/>
    <p:sldId id="392" r:id="rId80"/>
    <p:sldId id="393" r:id="rId81"/>
    <p:sldId id="394" r:id="rId82"/>
    <p:sldId id="395" r:id="rId83"/>
    <p:sldId id="396" r:id="rId84"/>
    <p:sldId id="397" r:id="rId85"/>
    <p:sldId id="398" r:id="rId86"/>
    <p:sldId id="399" r:id="rId87"/>
    <p:sldId id="400" r:id="rId88"/>
    <p:sldId id="401" r:id="rId89"/>
    <p:sldId id="402" r:id="rId90"/>
    <p:sldId id="403" r:id="rId91"/>
    <p:sldId id="404" r:id="rId92"/>
    <p:sldId id="426" r:id="rId93"/>
    <p:sldId id="427" r:id="rId94"/>
    <p:sldId id="428" r:id="rId95"/>
    <p:sldId id="412" r:id="rId96"/>
    <p:sldId id="413" r:id="rId97"/>
    <p:sldId id="414" r:id="rId98"/>
    <p:sldId id="415" r:id="rId99"/>
    <p:sldId id="416" r:id="rId100"/>
    <p:sldId id="418" r:id="rId101"/>
    <p:sldId id="419" r:id="rId102"/>
    <p:sldId id="417" r:id="rId103"/>
    <p:sldId id="420" r:id="rId104"/>
    <p:sldId id="421" r:id="rId105"/>
  </p:sldIdLst>
  <p:sldSz cx="12192000" cy="6858000"/>
  <p:notesSz cx="6858000" cy="9144000"/>
  <p:custDataLst>
    <p:tags r:id="rId107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5498" initials="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DBF4FD"/>
    <a:srgbClr val="F8AFB3"/>
    <a:srgbClr val="93C2EC"/>
    <a:srgbClr val="5296DC"/>
    <a:srgbClr val="9495B8"/>
    <a:srgbClr val="4792D6"/>
    <a:srgbClr val="D0E6F3"/>
    <a:srgbClr val="D5E8F6"/>
    <a:srgbClr val="95C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24" autoAdjust="0"/>
  </p:normalViewPr>
  <p:slideViewPr>
    <p:cSldViewPr snapToGrid="0">
      <p:cViewPr varScale="1">
        <p:scale>
          <a:sx n="30" d="100"/>
          <a:sy n="30" d="100"/>
        </p:scale>
        <p:origin x="7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schemas.openxmlformats.org/officeDocument/2006/relationships/tags" Target="tags/tag1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commentAuthors" Target="commentAuthor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0" name="Shape 3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"/>
      </a:defRPr>
    </a:lvl1pPr>
    <a:lvl2pPr indent="228600" latinLnBrk="0">
      <a:defRPr sz="1200">
        <a:latin typeface="+mn-lt"/>
        <a:ea typeface="+mn-ea"/>
        <a:cs typeface="+mn-cs"/>
        <a:sym typeface="Helvetica"/>
      </a:defRPr>
    </a:lvl2pPr>
    <a:lvl3pPr indent="457200" latinLnBrk="0">
      <a:defRPr sz="1200">
        <a:latin typeface="+mn-lt"/>
        <a:ea typeface="+mn-ea"/>
        <a:cs typeface="+mn-cs"/>
        <a:sym typeface="Helvetica"/>
      </a:defRPr>
    </a:lvl3pPr>
    <a:lvl4pPr indent="685800" latinLnBrk="0">
      <a:defRPr sz="1200">
        <a:latin typeface="+mn-lt"/>
        <a:ea typeface="+mn-ea"/>
        <a:cs typeface="+mn-cs"/>
        <a:sym typeface="Helvetica"/>
      </a:defRPr>
    </a:lvl4pPr>
    <a:lvl5pPr indent="914400" latinLnBrk="0">
      <a:defRPr sz="1200">
        <a:latin typeface="+mn-lt"/>
        <a:ea typeface="+mn-ea"/>
        <a:cs typeface="+mn-cs"/>
        <a:sym typeface="Helvetica"/>
      </a:defRPr>
    </a:lvl5pPr>
    <a:lvl6pPr indent="1143000" latinLnBrk="0">
      <a:defRPr sz="1200">
        <a:latin typeface="+mn-lt"/>
        <a:ea typeface="+mn-ea"/>
        <a:cs typeface="+mn-cs"/>
        <a:sym typeface="Helvetica"/>
      </a:defRPr>
    </a:lvl6pPr>
    <a:lvl7pPr indent="1371600" latinLnBrk="0">
      <a:defRPr sz="1200">
        <a:latin typeface="+mn-lt"/>
        <a:ea typeface="+mn-ea"/>
        <a:cs typeface="+mn-cs"/>
        <a:sym typeface="Helvetica"/>
      </a:defRPr>
    </a:lvl7pPr>
    <a:lvl8pPr indent="1600200" latinLnBrk="0">
      <a:defRPr sz="1200">
        <a:latin typeface="+mn-lt"/>
        <a:ea typeface="+mn-ea"/>
        <a:cs typeface="+mn-cs"/>
        <a:sym typeface="Helvetica"/>
      </a:defRPr>
    </a:lvl8pPr>
    <a:lvl9pPr indent="1828800" latinLnBrk="0">
      <a:defRPr sz="1200">
        <a:latin typeface="+mn-lt"/>
        <a:ea typeface="+mn-ea"/>
        <a:cs typeface="+mn-cs"/>
        <a:sym typeface="Helvetic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47572073-3C25-26EE-FCAC-FF400BE5C9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1C7F36-F630-455D-8AD4-25AFEB091196}" type="slidenum">
              <a:rPr lang="zh-CN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zh-CN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70BAF701-AAC1-7D23-EE60-F2BA0AE2C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AE8EA598-1E31-1CA4-52A8-4816301BD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630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32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792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936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52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88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94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64278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7C8E1"/>
            </a:gs>
            <a:gs pos="62000">
              <a:srgbClr val="ADE9F8">
                <a:alpha val="0"/>
              </a:srgbClr>
            </a:gs>
            <a:gs pos="24000">
              <a:srgbClr val="BADAEB">
                <a:alpha val="65000"/>
              </a:srgbClr>
            </a:gs>
            <a:gs pos="0">
              <a:srgbClr val="4692DC">
                <a:alpha val="60000"/>
              </a:srgbClr>
            </a:gs>
          </a:gsLst>
          <a:lin ang="1818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徽标&#10;&#10;描述已自动生成">
            <a:extLst>
              <a:ext uri="{FF2B5EF4-FFF2-40B4-BE49-F238E27FC236}">
                <a16:creationId xmlns:a16="http://schemas.microsoft.com/office/drawing/2014/main" id="{83164426-87FC-82DE-B0E4-88D1435B894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" y="7633"/>
            <a:ext cx="572221" cy="54005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5670294-9C8D-D59F-BA0F-DC3F783AC200}"/>
              </a:ext>
            </a:extLst>
          </p:cNvPr>
          <p:cNvSpPr txBox="1"/>
          <p:nvPr userDrawn="1"/>
        </p:nvSpPr>
        <p:spPr>
          <a:xfrm>
            <a:off x="674255" y="92995"/>
            <a:ext cx="26877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方正舒体" panose="02010601030101010101" pitchFamily="2" charset="-122"/>
                <a:ea typeface="方正舒体" panose="02010601030101010101" pitchFamily="2" charset="-122"/>
                <a:sym typeface="Helvetica"/>
              </a:rPr>
              <a:t>私立华联学院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audio" Target="../media/audio5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0DAF9CF-5DE8-728C-5441-3AA65E7CC6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8156" y="3862138"/>
            <a:ext cx="8675688" cy="990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zh-CN" altLang="en-US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点、直线和平面的投影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71E0E3-E845-C944-D246-695415B57313}"/>
              </a:ext>
            </a:extLst>
          </p:cNvPr>
          <p:cNvSpPr/>
          <p:nvPr/>
        </p:nvSpPr>
        <p:spPr>
          <a:xfrm>
            <a:off x="3368330" y="642938"/>
            <a:ext cx="54553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800" b="1" dirty="0">
                <a:latin typeface="宋体" pitchFamily="2" charset="-122"/>
                <a:ea typeface="宋体" pitchFamily="2" charset="-122"/>
                <a:cs typeface="+mj-cs"/>
              </a:rPr>
              <a:t>机械制图与</a:t>
            </a:r>
            <a:r>
              <a:rPr lang="en-US" altLang="zh-CN" sz="4800" b="1" dirty="0">
                <a:latin typeface="宋体" pitchFamily="2" charset="-122"/>
                <a:ea typeface="宋体" pitchFamily="2" charset="-122"/>
                <a:cs typeface="+mj-cs"/>
              </a:rPr>
              <a:t>AUTOCAD</a:t>
            </a:r>
            <a:endParaRPr lang="zh-CN" altLang="en-US" sz="4800" b="1" dirty="0">
              <a:latin typeface="宋体" pitchFamily="2" charset="-122"/>
              <a:ea typeface="宋体" pitchFamily="2" charset="-122"/>
              <a:cs typeface="+mj-cs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8DC365B8-D9D6-D58F-C9A3-EA99578441BB}"/>
              </a:ext>
            </a:extLst>
          </p:cNvPr>
          <p:cNvSpPr/>
          <p:nvPr/>
        </p:nvSpPr>
        <p:spPr>
          <a:xfrm>
            <a:off x="5238750" y="2710678"/>
            <a:ext cx="1714500" cy="730088"/>
          </a:xfrm>
          <a:prstGeom prst="roundRect">
            <a:avLst/>
          </a:prstGeom>
          <a:noFill/>
          <a:ln w="57150">
            <a:solidFill>
              <a:srgbClr val="1A6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第二章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31E45C6-D4B4-1D1E-3292-E293E56B5C20}"/>
              </a:ext>
            </a:extLst>
          </p:cNvPr>
          <p:cNvCxnSpPr>
            <a:cxnSpLocks/>
          </p:cNvCxnSpPr>
          <p:nvPr/>
        </p:nvCxnSpPr>
        <p:spPr>
          <a:xfrm>
            <a:off x="2876550" y="1512035"/>
            <a:ext cx="6210300" cy="0"/>
          </a:xfrm>
          <a:prstGeom prst="line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">
            <a:extLst>
              <a:ext uri="{FF2B5EF4-FFF2-40B4-BE49-F238E27FC236}">
                <a16:creationId xmlns:a16="http://schemas.microsoft.com/office/drawing/2014/main" id="{9A7AA750-6635-7AE6-FEF0-C503ECF897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3250" y="1125539"/>
          <a:ext cx="6553200" cy="300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677275" imgH="4086225" progId="AutoCAD.Drawing.16">
                  <p:embed/>
                </p:oleObj>
              </mc:Choice>
              <mc:Fallback>
                <p:oleObj r:id="rId2" imgW="8677275" imgH="4086225" progId="AutoCAD.Drawing.16">
                  <p:embed/>
                  <p:pic>
                    <p:nvPicPr>
                      <p:cNvPr id="19458" name="对象 1">
                        <a:extLst>
                          <a:ext uri="{FF2B5EF4-FFF2-40B4-BE49-F238E27FC236}">
                            <a16:creationId xmlns:a16="http://schemas.microsoft.com/office/drawing/2014/main" id="{9A7AA750-6635-7AE6-FEF0-C503ECF897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51" t="5208" r="2782" b="2835"/>
                      <a:stretch>
                        <a:fillRect/>
                      </a:stretch>
                    </p:blipFill>
                    <p:spPr bwMode="auto">
                      <a:xfrm>
                        <a:off x="3143250" y="1125539"/>
                        <a:ext cx="6553200" cy="300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矩形 2">
            <a:extLst>
              <a:ext uri="{FF2B5EF4-FFF2-40B4-BE49-F238E27FC236}">
                <a16:creationId xmlns:a16="http://schemas.microsoft.com/office/drawing/2014/main" id="{B7D8246F-CCE9-217D-D384-499A434A1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9" y="4365626"/>
            <a:ext cx="2606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三投影面的展开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矩形 3">
            <a:extLst>
              <a:ext uri="{FF2B5EF4-FFF2-40B4-BE49-F238E27FC236}">
                <a16:creationId xmlns:a16="http://schemas.microsoft.com/office/drawing/2014/main" id="{1824D017-8569-DA5E-0EF9-0EE00324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483235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面保持不动，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H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面绕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OX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轴向下旋转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90°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W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面绕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OZ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轴向右后旋转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90°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，展开后均与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面重合。</a:t>
            </a:r>
            <a:endParaRPr lang="zh-CN" altLang="en-US" sz="2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B091D08C-CD44-F843-C885-9FBA4F399F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74901" y="982663"/>
            <a:ext cx="4854575" cy="5524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zh-CN" altLang="en-US" sz="2800" b="1">
                <a:solidFill>
                  <a:schemeClr val="accent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</a:t>
            </a:r>
            <a:r>
              <a:rPr lang="zh-CN" altLang="en-US" sz="20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投影面倾斜面与特殊位置平面相交</a:t>
            </a:r>
          </a:p>
        </p:txBody>
      </p:sp>
      <p:sp>
        <p:nvSpPr>
          <p:cNvPr id="363523" name="Text Box 3">
            <a:extLst>
              <a:ext uri="{FF2B5EF4-FFF2-40B4-BE49-F238E27FC236}">
                <a16:creationId xmlns:a16="http://schemas.microsoft.com/office/drawing/2014/main" id="{5CAD3706-15AE-9B40-9027-E2DA692DC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419725"/>
            <a:ext cx="8153400" cy="677108"/>
          </a:xfrm>
          <a:prstGeom prst="rect">
            <a:avLst/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chemeClr val="accent1">
                  <a:gamma/>
                  <a:tint val="7372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>
                <a:ea typeface="宋体" pitchFamily="2" charset="-122"/>
              </a:rPr>
              <a:t>        </a:t>
            </a:r>
            <a:r>
              <a:rPr lang="zh-CN" altLang="en-US">
                <a:ea typeface="宋体" pitchFamily="2" charset="-122"/>
              </a:rPr>
              <a:t>求两平面交线的问题可以看作是求两个共有点的问题</a:t>
            </a:r>
            <a:r>
              <a:rPr lang="en-US" altLang="zh-CN">
                <a:ea typeface="宋体" pitchFamily="2" charset="-122"/>
              </a:rPr>
              <a:t>,</a:t>
            </a:r>
            <a:r>
              <a:rPr lang="zh-CN" altLang="en-US">
                <a:ea typeface="宋体" pitchFamily="2" charset="-122"/>
              </a:rPr>
              <a:t>由于</a:t>
            </a:r>
            <a:r>
              <a:rPr lang="zh-CN" altLang="zh-CN">
                <a:ea typeface="宋体" pitchFamily="2" charset="-122"/>
              </a:rPr>
              <a:t>特殊位置</a:t>
            </a:r>
            <a:r>
              <a:rPr lang="zh-CN" altLang="en-US">
                <a:ea typeface="宋体" pitchFamily="2" charset="-122"/>
              </a:rPr>
              <a:t>平面的某些投影有积聚性</a:t>
            </a:r>
            <a:r>
              <a:rPr lang="zh-CN" altLang="en-US" sz="2000">
                <a:ea typeface="宋体" pitchFamily="2" charset="-122"/>
              </a:rPr>
              <a:t>，</a:t>
            </a:r>
            <a:r>
              <a:rPr lang="zh-CN" altLang="en-US">
                <a:ea typeface="宋体" pitchFamily="2" charset="-122"/>
              </a:rPr>
              <a:t>交线可直接求出。</a:t>
            </a:r>
          </a:p>
        </p:txBody>
      </p:sp>
      <p:sp>
        <p:nvSpPr>
          <p:cNvPr id="111620" name="Text Box 4">
            <a:extLst>
              <a:ext uri="{FF2B5EF4-FFF2-40B4-BE49-F238E27FC236}">
                <a16:creationId xmlns:a16="http://schemas.microsoft.com/office/drawing/2014/main" id="{8744C549-F25D-ADFF-CECD-4F48510F41F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843964" y="330200"/>
            <a:ext cx="585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b="1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1621" name="Line 5">
            <a:extLst>
              <a:ext uri="{FF2B5EF4-FFF2-40B4-BE49-F238E27FC236}">
                <a16:creationId xmlns:a16="http://schemas.microsoft.com/office/drawing/2014/main" id="{2B46FFE5-E3DC-CC11-0713-3385EB886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863850"/>
            <a:ext cx="411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1622" name="Text Box 6">
            <a:extLst>
              <a:ext uri="{FF2B5EF4-FFF2-40B4-BE49-F238E27FC236}">
                <a16:creationId xmlns:a16="http://schemas.microsoft.com/office/drawing/2014/main" id="{13F3CAC6-9FA3-AC8F-6633-6F388F44721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916989" y="3244850"/>
            <a:ext cx="585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111623" name="Line 7">
            <a:extLst>
              <a:ext uri="{FF2B5EF4-FFF2-40B4-BE49-F238E27FC236}">
                <a16:creationId xmlns:a16="http://schemas.microsoft.com/office/drawing/2014/main" id="{140EF4F8-35F3-A86E-9889-159960CE0B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179705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1624" name="Line 8">
            <a:extLst>
              <a:ext uri="{FF2B5EF4-FFF2-40B4-BE49-F238E27FC236}">
                <a16:creationId xmlns:a16="http://schemas.microsoft.com/office/drawing/2014/main" id="{D972E444-3BC1-3722-4AAD-73F4D1397B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77400" y="248285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1625" name="Freeform 9">
            <a:extLst>
              <a:ext uri="{FF2B5EF4-FFF2-40B4-BE49-F238E27FC236}">
                <a16:creationId xmlns:a16="http://schemas.microsoft.com/office/drawing/2014/main" id="{B6EB9875-C575-651E-670A-42D1FB94ED51}"/>
              </a:ext>
            </a:extLst>
          </p:cNvPr>
          <p:cNvSpPr>
            <a:spLocks/>
          </p:cNvSpPr>
          <p:nvPr/>
        </p:nvSpPr>
        <p:spPr bwMode="auto">
          <a:xfrm>
            <a:off x="7385050" y="3181350"/>
            <a:ext cx="2520950" cy="2070100"/>
          </a:xfrm>
          <a:custGeom>
            <a:avLst/>
            <a:gdLst>
              <a:gd name="T0" fmla="*/ 0 w 1588"/>
              <a:gd name="T1" fmla="*/ 0 h 1304"/>
              <a:gd name="T2" fmla="*/ 2147483647 w 1588"/>
              <a:gd name="T3" fmla="*/ 2147483647 h 1304"/>
              <a:gd name="T4" fmla="*/ 2147483647 w 1588"/>
              <a:gd name="T5" fmla="*/ 2147483647 h 1304"/>
              <a:gd name="T6" fmla="*/ 0 w 1588"/>
              <a:gd name="T7" fmla="*/ 0 h 13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88" h="1304">
                <a:moveTo>
                  <a:pt x="0" y="0"/>
                </a:moveTo>
                <a:lnTo>
                  <a:pt x="1588" y="712"/>
                </a:lnTo>
                <a:lnTo>
                  <a:pt x="380" y="1304"/>
                </a:lnTo>
                <a:lnTo>
                  <a:pt x="0" y="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EFEB">
                    <a:alpha val="50195"/>
                  </a:srgbClr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1626" name="Line 10">
            <a:extLst>
              <a:ext uri="{FF2B5EF4-FFF2-40B4-BE49-F238E27FC236}">
                <a16:creationId xmlns:a16="http://schemas.microsoft.com/office/drawing/2014/main" id="{416AEE99-30EE-8D68-2FE1-C2197C3F79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263525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1627" name="Line 11">
            <a:extLst>
              <a:ext uri="{FF2B5EF4-FFF2-40B4-BE49-F238E27FC236}">
                <a16:creationId xmlns:a16="http://schemas.microsoft.com/office/drawing/2014/main" id="{430F7951-1509-679E-0436-8898A9372E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3397250"/>
            <a:ext cx="29718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1628" name="Text Box 12">
            <a:extLst>
              <a:ext uri="{FF2B5EF4-FFF2-40B4-BE49-F238E27FC236}">
                <a16:creationId xmlns:a16="http://schemas.microsoft.com/office/drawing/2014/main" id="{EEDB745D-D965-6F7C-1628-0EF5075AAC8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628188" y="3048000"/>
            <a:ext cx="582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11629" name="Text Box 13">
            <a:extLst>
              <a:ext uri="{FF2B5EF4-FFF2-40B4-BE49-F238E27FC236}">
                <a16:creationId xmlns:a16="http://schemas.microsoft.com/office/drawing/2014/main" id="{383D83C6-731F-7067-934B-EAE331BF35D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605589" y="4716463"/>
            <a:ext cx="58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11630" name="Text Box 14">
            <a:extLst>
              <a:ext uri="{FF2B5EF4-FFF2-40B4-BE49-F238E27FC236}">
                <a16:creationId xmlns:a16="http://schemas.microsoft.com/office/drawing/2014/main" id="{5A52B8B8-5AB5-1FAE-3D70-93F9F3B3A87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629526" y="4911725"/>
            <a:ext cx="58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111631" name="Text Box 15">
            <a:extLst>
              <a:ext uri="{FF2B5EF4-FFF2-40B4-BE49-F238E27FC236}">
                <a16:creationId xmlns:a16="http://schemas.microsoft.com/office/drawing/2014/main" id="{28D2B9E8-97EB-366C-E471-FD57093245B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785351" y="3911600"/>
            <a:ext cx="58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111632" name="Text Box 16">
            <a:extLst>
              <a:ext uri="{FF2B5EF4-FFF2-40B4-BE49-F238E27FC236}">
                <a16:creationId xmlns:a16="http://schemas.microsoft.com/office/drawing/2014/main" id="{FD1C6F04-FC99-F700-D5BC-31253FDD876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024688" y="2901950"/>
            <a:ext cx="582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111633" name="Text Box 17">
            <a:extLst>
              <a:ext uri="{FF2B5EF4-FFF2-40B4-BE49-F238E27FC236}">
                <a16:creationId xmlns:a16="http://schemas.microsoft.com/office/drawing/2014/main" id="{B723D9AB-60C2-C95A-C0F6-D1C24160E51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900863" y="692150"/>
            <a:ext cx="582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b="1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1634" name="Text Box 18">
            <a:extLst>
              <a:ext uri="{FF2B5EF4-FFF2-40B4-BE49-F238E27FC236}">
                <a16:creationId xmlns:a16="http://schemas.microsoft.com/office/drawing/2014/main" id="{7641F2DF-B0A2-0C82-EC25-38C5661AE36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628188" y="2139950"/>
            <a:ext cx="582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b="1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1635" name="Text Box 19">
            <a:extLst>
              <a:ext uri="{FF2B5EF4-FFF2-40B4-BE49-F238E27FC236}">
                <a16:creationId xmlns:a16="http://schemas.microsoft.com/office/drawing/2014/main" id="{E4D7B3FC-376D-2698-9CC0-D8423EA7DF2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788526" y="1301750"/>
            <a:ext cx="58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1636" name="Text Box 20">
            <a:extLst>
              <a:ext uri="{FF2B5EF4-FFF2-40B4-BE49-F238E27FC236}">
                <a16:creationId xmlns:a16="http://schemas.microsoft.com/office/drawing/2014/main" id="{A08CAA12-4AAB-3B87-6DC2-89AEE3DC7F2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018463" y="2473325"/>
            <a:ext cx="582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b="1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3541" name="Line 21">
            <a:extLst>
              <a:ext uri="{FF2B5EF4-FFF2-40B4-BE49-F238E27FC236}">
                <a16:creationId xmlns:a16="http://schemas.microsoft.com/office/drawing/2014/main" id="{2E7628FA-E47D-485F-2658-86C24564FF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6200" y="1416050"/>
            <a:ext cx="11430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3542" name="Text Box 22">
            <a:extLst>
              <a:ext uri="{FF2B5EF4-FFF2-40B4-BE49-F238E27FC236}">
                <a16:creationId xmlns:a16="http://schemas.microsoft.com/office/drawing/2014/main" id="{4811908D-33A3-B260-2013-0956F0F562A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645401" y="3898900"/>
            <a:ext cx="58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</a:p>
        </p:txBody>
      </p:sp>
      <p:sp>
        <p:nvSpPr>
          <p:cNvPr id="363543" name="Text Box 23">
            <a:extLst>
              <a:ext uri="{FF2B5EF4-FFF2-40B4-BE49-F238E27FC236}">
                <a16:creationId xmlns:a16="http://schemas.microsoft.com/office/drawing/2014/main" id="{3F61AA43-0773-9263-4816-946B9E81B0A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529638" y="3370263"/>
            <a:ext cx="582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</a:p>
        </p:txBody>
      </p:sp>
      <p:sp>
        <p:nvSpPr>
          <p:cNvPr id="363544" name="Freeform 24">
            <a:extLst>
              <a:ext uri="{FF2B5EF4-FFF2-40B4-BE49-F238E27FC236}">
                <a16:creationId xmlns:a16="http://schemas.microsoft.com/office/drawing/2014/main" id="{5AE25865-2F7E-51AE-DB43-7DE4ED1688BC}"/>
              </a:ext>
            </a:extLst>
          </p:cNvPr>
          <p:cNvSpPr>
            <a:spLocks/>
          </p:cNvSpPr>
          <p:nvPr/>
        </p:nvSpPr>
        <p:spPr bwMode="auto">
          <a:xfrm>
            <a:off x="7696200" y="1797050"/>
            <a:ext cx="1588" cy="2552700"/>
          </a:xfrm>
          <a:custGeom>
            <a:avLst/>
            <a:gdLst>
              <a:gd name="T0" fmla="*/ 0 w 1"/>
              <a:gd name="T1" fmla="*/ 2147483647 h 1608"/>
              <a:gd name="T2" fmla="*/ 2147483647 w 1"/>
              <a:gd name="T3" fmla="*/ 0 h 160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608">
                <a:moveTo>
                  <a:pt x="0" y="1608"/>
                </a:moveTo>
                <a:lnTo>
                  <a:pt x="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3545" name="Line 25">
            <a:extLst>
              <a:ext uri="{FF2B5EF4-FFF2-40B4-BE49-F238E27FC236}">
                <a16:creationId xmlns:a16="http://schemas.microsoft.com/office/drawing/2014/main" id="{810FCE60-7EA7-DDB2-0662-C9C07D06ED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9200" y="141605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3546" name="Freeform 26">
            <a:extLst>
              <a:ext uri="{FF2B5EF4-FFF2-40B4-BE49-F238E27FC236}">
                <a16:creationId xmlns:a16="http://schemas.microsoft.com/office/drawing/2014/main" id="{9201BD06-6C54-2270-F3A9-110F298C3749}"/>
              </a:ext>
            </a:extLst>
          </p:cNvPr>
          <p:cNvSpPr>
            <a:spLocks/>
          </p:cNvSpPr>
          <p:nvPr/>
        </p:nvSpPr>
        <p:spPr bwMode="auto">
          <a:xfrm>
            <a:off x="7708900" y="3810000"/>
            <a:ext cx="1123950" cy="546100"/>
          </a:xfrm>
          <a:custGeom>
            <a:avLst/>
            <a:gdLst>
              <a:gd name="T0" fmla="*/ 0 w 708"/>
              <a:gd name="T1" fmla="*/ 2147483647 h 344"/>
              <a:gd name="T2" fmla="*/ 2147483647 w 708"/>
              <a:gd name="T3" fmla="*/ 0 h 3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08" h="344">
                <a:moveTo>
                  <a:pt x="0" y="344"/>
                </a:moveTo>
                <a:lnTo>
                  <a:pt x="708" y="0"/>
                </a:ln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1643" name="Freeform 27">
            <a:extLst>
              <a:ext uri="{FF2B5EF4-FFF2-40B4-BE49-F238E27FC236}">
                <a16:creationId xmlns:a16="http://schemas.microsoft.com/office/drawing/2014/main" id="{99B34A8F-4386-DD61-3CA2-ECE558A5448D}"/>
              </a:ext>
            </a:extLst>
          </p:cNvPr>
          <p:cNvSpPr>
            <a:spLocks/>
          </p:cNvSpPr>
          <p:nvPr/>
        </p:nvSpPr>
        <p:spPr bwMode="auto">
          <a:xfrm>
            <a:off x="7391400" y="1035050"/>
            <a:ext cx="2514600" cy="1600200"/>
          </a:xfrm>
          <a:custGeom>
            <a:avLst/>
            <a:gdLst>
              <a:gd name="T0" fmla="*/ 0 w 1584"/>
              <a:gd name="T1" fmla="*/ 0 h 1008"/>
              <a:gd name="T2" fmla="*/ 2147483647 w 1584"/>
              <a:gd name="T3" fmla="*/ 2147483647 h 1008"/>
              <a:gd name="T4" fmla="*/ 2147483647 w 1584"/>
              <a:gd name="T5" fmla="*/ 2147483647 h 1008"/>
              <a:gd name="T6" fmla="*/ 0 w 1584"/>
              <a:gd name="T7" fmla="*/ 0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84" h="1008">
                <a:moveTo>
                  <a:pt x="0" y="0"/>
                </a:moveTo>
                <a:lnTo>
                  <a:pt x="384" y="1008"/>
                </a:lnTo>
                <a:lnTo>
                  <a:pt x="1584" y="432"/>
                </a:lnTo>
                <a:lnTo>
                  <a:pt x="0" y="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EFEB">
                    <a:alpha val="50195"/>
                  </a:srgbClr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3548" name="Text Box 28">
            <a:extLst>
              <a:ext uri="{FF2B5EF4-FFF2-40B4-BE49-F238E27FC236}">
                <a16:creationId xmlns:a16="http://schemas.microsoft.com/office/drawing/2014/main" id="{D5F9728A-E330-65A0-F174-E37A207AF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675" y="158273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b="1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1645" name="Text Box 29">
            <a:extLst>
              <a:ext uri="{FF2B5EF4-FFF2-40B4-BE49-F238E27FC236}">
                <a16:creationId xmlns:a16="http://schemas.microsoft.com/office/drawing/2014/main" id="{C2F872A9-83E6-57E7-4AE4-1247136D2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1" y="26162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1" i="1">
                <a:latin typeface="Times New Roman" panose="02020603050405020304" pitchFamily="18" charset="0"/>
                <a:ea typeface="仿宋_GB2312" pitchFamily="49" charset="-122"/>
              </a:rPr>
              <a:t>X</a:t>
            </a:r>
          </a:p>
        </p:txBody>
      </p:sp>
      <p:sp>
        <p:nvSpPr>
          <p:cNvPr id="111646" name="Text Box 30">
            <a:extLst>
              <a:ext uri="{FF2B5EF4-FFF2-40B4-BE49-F238E27FC236}">
                <a16:creationId xmlns:a16="http://schemas.microsoft.com/office/drawing/2014/main" id="{835DB3F3-2355-CBC9-14EF-3FC65D625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5063" y="2616200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1" i="1">
                <a:latin typeface="Times New Roman" panose="02020603050405020304" pitchFamily="18" charset="0"/>
                <a:ea typeface="仿宋_GB2312" pitchFamily="49" charset="-122"/>
              </a:rPr>
              <a:t>O</a:t>
            </a:r>
          </a:p>
        </p:txBody>
      </p:sp>
      <p:grpSp>
        <p:nvGrpSpPr>
          <p:cNvPr id="363551" name="Group 31">
            <a:extLst>
              <a:ext uri="{FF2B5EF4-FFF2-40B4-BE49-F238E27FC236}">
                <a16:creationId xmlns:a16="http://schemas.microsoft.com/office/drawing/2014/main" id="{A8FCE606-A4B9-0F93-04F4-40E0A60E03E0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1822451"/>
            <a:ext cx="4919663" cy="3452813"/>
            <a:chOff x="30" y="870"/>
            <a:chExt cx="3099" cy="2175"/>
          </a:xfrm>
        </p:grpSpPr>
        <p:sp>
          <p:nvSpPr>
            <p:cNvPr id="111654" name="Rectangle 32">
              <a:extLst>
                <a:ext uri="{FF2B5EF4-FFF2-40B4-BE49-F238E27FC236}">
                  <a16:creationId xmlns:a16="http://schemas.microsoft.com/office/drawing/2014/main" id="{C53C6162-70C5-3296-D1E3-958BF632A0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1" y="968"/>
              <a:ext cx="1986" cy="1178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en-US" sz="24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11655" name="Freeform 33">
              <a:extLst>
                <a:ext uri="{FF2B5EF4-FFF2-40B4-BE49-F238E27FC236}">
                  <a16:creationId xmlns:a16="http://schemas.microsoft.com/office/drawing/2014/main" id="{37A70C58-E2BE-3B8A-CC0E-BCB8F1BCDE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1" y="2146"/>
              <a:ext cx="2768" cy="899"/>
            </a:xfrm>
            <a:custGeom>
              <a:avLst/>
              <a:gdLst>
                <a:gd name="T0" fmla="*/ 0 w 2208"/>
                <a:gd name="T1" fmla="*/ 0 h 624"/>
                <a:gd name="T2" fmla="*/ 7498 w 2208"/>
                <a:gd name="T3" fmla="*/ 34635 h 624"/>
                <a:gd name="T4" fmla="*/ 26535 w 2208"/>
                <a:gd name="T5" fmla="*/ 34635 h 624"/>
                <a:gd name="T6" fmla="*/ 19048 w 2208"/>
                <a:gd name="T7" fmla="*/ 0 h 624"/>
                <a:gd name="T8" fmla="*/ 0 w 2208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8" h="624">
                  <a:moveTo>
                    <a:pt x="0" y="0"/>
                  </a:moveTo>
                  <a:lnTo>
                    <a:pt x="624" y="624"/>
                  </a:lnTo>
                  <a:lnTo>
                    <a:pt x="2208" y="624"/>
                  </a:lnTo>
                  <a:lnTo>
                    <a:pt x="1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val="33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656" name="Text Box 34">
              <a:extLst>
                <a:ext uri="{FF2B5EF4-FFF2-40B4-BE49-F238E27FC236}">
                  <a16:creationId xmlns:a16="http://schemas.microsoft.com/office/drawing/2014/main" id="{DAB0C6D8-0DEF-A833-C1DC-13B00D6A103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61" y="929"/>
              <a:ext cx="3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</a:p>
          </p:txBody>
        </p:sp>
        <p:sp>
          <p:nvSpPr>
            <p:cNvPr id="111657" name="Text Box 35">
              <a:extLst>
                <a:ext uri="{FF2B5EF4-FFF2-40B4-BE49-F238E27FC236}">
                  <a16:creationId xmlns:a16="http://schemas.microsoft.com/office/drawing/2014/main" id="{FFBE696F-898B-6020-D67B-61D1452AA6F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588" y="2688"/>
              <a:ext cx="3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111658" name="Freeform 36">
              <a:extLst>
                <a:ext uri="{FF2B5EF4-FFF2-40B4-BE49-F238E27FC236}">
                  <a16:creationId xmlns:a16="http://schemas.microsoft.com/office/drawing/2014/main" id="{DF4FAE59-26BF-43A2-5ACE-2CEEE53785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4" y="1133"/>
              <a:ext cx="959" cy="1048"/>
            </a:xfrm>
            <a:custGeom>
              <a:avLst/>
              <a:gdLst>
                <a:gd name="T0" fmla="*/ 7 w 1504"/>
                <a:gd name="T1" fmla="*/ 17 h 1584"/>
                <a:gd name="T2" fmla="*/ 0 w 1504"/>
                <a:gd name="T3" fmla="*/ 0 h 1584"/>
                <a:gd name="T4" fmla="*/ 11 w 1504"/>
                <a:gd name="T5" fmla="*/ 11 h 1584"/>
                <a:gd name="T6" fmla="*/ 7 w 1504"/>
                <a:gd name="T7" fmla="*/ 17 h 1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04" h="1584">
                  <a:moveTo>
                    <a:pt x="928" y="1584"/>
                  </a:moveTo>
                  <a:lnTo>
                    <a:pt x="0" y="0"/>
                  </a:lnTo>
                  <a:lnTo>
                    <a:pt x="1504" y="960"/>
                  </a:lnTo>
                  <a:lnTo>
                    <a:pt x="928" y="1584"/>
                  </a:lnTo>
                  <a:close/>
                </a:path>
              </a:pathLst>
            </a:custGeom>
            <a:solidFill>
              <a:srgbClr val="00FFFF">
                <a:alpha val="79999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659" name="Text Box 37">
              <a:extLst>
                <a:ext uri="{FF2B5EF4-FFF2-40B4-BE49-F238E27FC236}">
                  <a16:creationId xmlns:a16="http://schemas.microsoft.com/office/drawing/2014/main" id="{5A9F1F6F-2DD9-BE7D-192D-FDD61D92DA8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flipH="1">
              <a:off x="649" y="961"/>
              <a:ext cx="3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</a:p>
          </p:txBody>
        </p:sp>
        <p:sp>
          <p:nvSpPr>
            <p:cNvPr id="111660" name="Freeform 38">
              <a:extLst>
                <a:ext uri="{FF2B5EF4-FFF2-40B4-BE49-F238E27FC236}">
                  <a16:creationId xmlns:a16="http://schemas.microsoft.com/office/drawing/2014/main" id="{A43D576F-7BA1-704A-B0C4-EC6E15A080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4" y="2403"/>
              <a:ext cx="1408" cy="344"/>
            </a:xfrm>
            <a:custGeom>
              <a:avLst/>
              <a:gdLst>
                <a:gd name="T0" fmla="*/ 8 w 2208"/>
                <a:gd name="T1" fmla="*/ 6 h 520"/>
                <a:gd name="T2" fmla="*/ 16 w 2208"/>
                <a:gd name="T3" fmla="*/ 2 h 520"/>
                <a:gd name="T4" fmla="*/ 0 w 2208"/>
                <a:gd name="T5" fmla="*/ 0 h 520"/>
                <a:gd name="T6" fmla="*/ 8 w 2208"/>
                <a:gd name="T7" fmla="*/ 6 h 5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08" h="520">
                  <a:moveTo>
                    <a:pt x="1104" y="520"/>
                  </a:moveTo>
                  <a:lnTo>
                    <a:pt x="2208" y="184"/>
                  </a:lnTo>
                  <a:lnTo>
                    <a:pt x="0" y="0"/>
                  </a:lnTo>
                  <a:lnTo>
                    <a:pt x="1104" y="520"/>
                  </a:lnTo>
                  <a:close/>
                </a:path>
              </a:pathLst>
            </a:custGeom>
            <a:solidFill>
              <a:srgbClr val="00FFFF">
                <a:alpha val="83920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661" name="Text Box 39">
              <a:extLst>
                <a:ext uri="{FF2B5EF4-FFF2-40B4-BE49-F238E27FC236}">
                  <a16:creationId xmlns:a16="http://schemas.microsoft.com/office/drawing/2014/main" id="{BB2FDCE9-1805-B951-B219-38522C78B99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flipH="1">
              <a:off x="2267" y="236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111662" name="Freeform 40">
              <a:extLst>
                <a:ext uri="{FF2B5EF4-FFF2-40B4-BE49-F238E27FC236}">
                  <a16:creationId xmlns:a16="http://schemas.microsoft.com/office/drawing/2014/main" id="{57F7A390-1501-980A-178B-C44AF4CC5D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63" y="2343"/>
              <a:ext cx="899" cy="474"/>
            </a:xfrm>
            <a:custGeom>
              <a:avLst/>
              <a:gdLst>
                <a:gd name="T0" fmla="*/ 108 w 1112"/>
                <a:gd name="T1" fmla="*/ 0 h 568"/>
                <a:gd name="T2" fmla="*/ 0 w 1112"/>
                <a:gd name="T3" fmla="*/ 78 h 56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12" h="568">
                  <a:moveTo>
                    <a:pt x="1112" y="0"/>
                  </a:moveTo>
                  <a:lnTo>
                    <a:pt x="0" y="568"/>
                  </a:ln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663" name="Text Box 41">
              <a:extLst>
                <a:ext uri="{FF2B5EF4-FFF2-40B4-BE49-F238E27FC236}">
                  <a16:creationId xmlns:a16="http://schemas.microsoft.com/office/drawing/2014/main" id="{00DC8F47-83A1-3645-505D-8DCC9925E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" y="1989"/>
              <a:ext cx="3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111664" name="Text Box 42">
              <a:extLst>
                <a:ext uri="{FF2B5EF4-FFF2-40B4-BE49-F238E27FC236}">
                  <a16:creationId xmlns:a16="http://schemas.microsoft.com/office/drawing/2014/main" id="{017B8E98-AF6A-1F05-73F9-F576C5EC4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5" y="1970"/>
              <a:ext cx="3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111665" name="Freeform 43">
              <a:extLst>
                <a:ext uri="{FF2B5EF4-FFF2-40B4-BE49-F238E27FC236}">
                  <a16:creationId xmlns:a16="http://schemas.microsoft.com/office/drawing/2014/main" id="{6EEC0892-8465-280F-CA46-DC77D4FBA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" y="870"/>
              <a:ext cx="1371" cy="2030"/>
            </a:xfrm>
            <a:custGeom>
              <a:avLst/>
              <a:gdLst>
                <a:gd name="T0" fmla="*/ 0 w 1371"/>
                <a:gd name="T1" fmla="*/ 2030 h 2030"/>
                <a:gd name="T2" fmla="*/ 1371 w 1371"/>
                <a:gd name="T3" fmla="*/ 1299 h 2030"/>
                <a:gd name="T4" fmla="*/ 1371 w 1371"/>
                <a:gd name="T5" fmla="*/ 0 h 2030"/>
                <a:gd name="T6" fmla="*/ 0 w 1371"/>
                <a:gd name="T7" fmla="*/ 814 h 2030"/>
                <a:gd name="T8" fmla="*/ 0 w 1371"/>
                <a:gd name="T9" fmla="*/ 2030 h 20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1" h="2030">
                  <a:moveTo>
                    <a:pt x="0" y="2030"/>
                  </a:moveTo>
                  <a:lnTo>
                    <a:pt x="1371" y="1299"/>
                  </a:lnTo>
                  <a:lnTo>
                    <a:pt x="1371" y="0"/>
                  </a:lnTo>
                  <a:lnTo>
                    <a:pt x="0" y="814"/>
                  </a:lnTo>
                  <a:lnTo>
                    <a:pt x="0" y="2030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666" name="Text Box 44">
              <a:extLst>
                <a:ext uri="{FF2B5EF4-FFF2-40B4-BE49-F238E27FC236}">
                  <a16:creationId xmlns:a16="http://schemas.microsoft.com/office/drawing/2014/main" id="{4F0BBB82-4841-D2B7-3AEE-AEC4E817E7C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flipH="1">
              <a:off x="701" y="2268"/>
              <a:ext cx="3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</a:p>
          </p:txBody>
        </p:sp>
        <p:sp>
          <p:nvSpPr>
            <p:cNvPr id="111667" name="Text Box 45">
              <a:extLst>
                <a:ext uri="{FF2B5EF4-FFF2-40B4-BE49-F238E27FC236}">
                  <a16:creationId xmlns:a16="http://schemas.microsoft.com/office/drawing/2014/main" id="{D8DB73DA-0C66-4A87-24C5-59B4644ED0B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flipH="1">
              <a:off x="1490" y="2689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  <p:sp>
          <p:nvSpPr>
            <p:cNvPr id="111668" name="Freeform 46">
              <a:extLst>
                <a:ext uri="{FF2B5EF4-FFF2-40B4-BE49-F238E27FC236}">
                  <a16:creationId xmlns:a16="http://schemas.microsoft.com/office/drawing/2014/main" id="{94BA5A96-9C21-816E-96EF-77471B5F85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66" y="2573"/>
              <a:ext cx="0" cy="240"/>
            </a:xfrm>
            <a:custGeom>
              <a:avLst/>
              <a:gdLst>
                <a:gd name="T0" fmla="*/ 1 w 1"/>
                <a:gd name="T1" fmla="*/ 48 h 282"/>
                <a:gd name="T2" fmla="*/ 0 w 1"/>
                <a:gd name="T3" fmla="*/ 0 h 2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82">
                  <a:moveTo>
                    <a:pt x="1" y="28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669" name="Text Box 47">
              <a:extLst>
                <a:ext uri="{FF2B5EF4-FFF2-40B4-BE49-F238E27FC236}">
                  <a16:creationId xmlns:a16="http://schemas.microsoft.com/office/drawing/2014/main" id="{2CD1B073-DD19-B7C6-7A2C-E066E1E2F79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flipH="1">
              <a:off x="1094" y="2716"/>
              <a:ext cx="2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11670" name="Text Box 48">
              <a:extLst>
                <a:ext uri="{FF2B5EF4-FFF2-40B4-BE49-F238E27FC236}">
                  <a16:creationId xmlns:a16="http://schemas.microsoft.com/office/drawing/2014/main" id="{C45285B7-4C42-CAA7-2893-29803CB66BE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flipH="1">
              <a:off x="1402" y="2403"/>
              <a:ext cx="3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</a:p>
          </p:txBody>
        </p:sp>
        <p:sp>
          <p:nvSpPr>
            <p:cNvPr id="111671" name="Freeform 49">
              <a:extLst>
                <a:ext uri="{FF2B5EF4-FFF2-40B4-BE49-F238E27FC236}">
                  <a16:creationId xmlns:a16="http://schemas.microsoft.com/office/drawing/2014/main" id="{5377942E-2788-AFD2-DCEF-ECD46DDB4762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1165" y="1362"/>
              <a:ext cx="893" cy="1211"/>
            </a:xfrm>
            <a:custGeom>
              <a:avLst/>
              <a:gdLst>
                <a:gd name="T0" fmla="*/ 0 w 1104"/>
                <a:gd name="T1" fmla="*/ 1461 h 1104"/>
                <a:gd name="T2" fmla="*/ 107 w 1104"/>
                <a:gd name="T3" fmla="*/ 3053 h 1104"/>
                <a:gd name="T4" fmla="*/ 42 w 1104"/>
                <a:gd name="T5" fmla="*/ 0 h 1104"/>
                <a:gd name="T6" fmla="*/ 0 w 1104"/>
                <a:gd name="T7" fmla="*/ 1461 h 11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4" h="1104">
                  <a:moveTo>
                    <a:pt x="0" y="528"/>
                  </a:moveTo>
                  <a:lnTo>
                    <a:pt x="1104" y="1104"/>
                  </a:lnTo>
                  <a:lnTo>
                    <a:pt x="432" y="0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FFFF00"/>
            </a:solidFill>
            <a:ln w="285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672" name="Text Box 50">
              <a:extLst>
                <a:ext uri="{FF2B5EF4-FFF2-40B4-BE49-F238E27FC236}">
                  <a16:creationId xmlns:a16="http://schemas.microsoft.com/office/drawing/2014/main" id="{C634B99B-46FD-58B9-F77B-440249F0E3B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flipH="1">
              <a:off x="2076" y="2188"/>
              <a:ext cx="1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11673" name="Freeform 51">
              <a:extLst>
                <a:ext uri="{FF2B5EF4-FFF2-40B4-BE49-F238E27FC236}">
                  <a16:creationId xmlns:a16="http://schemas.microsoft.com/office/drawing/2014/main" id="{28A757F7-7399-47BC-0E44-6DD493763D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1" y="2471"/>
              <a:ext cx="356" cy="184"/>
            </a:xfrm>
            <a:custGeom>
              <a:avLst/>
              <a:gdLst>
                <a:gd name="T0" fmla="*/ 0 w 420"/>
                <a:gd name="T1" fmla="*/ 37 h 216"/>
                <a:gd name="T2" fmla="*/ 69 w 420"/>
                <a:gd name="T3" fmla="*/ 0 h 2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0" h="216">
                  <a:moveTo>
                    <a:pt x="0" y="216"/>
                  </a:moveTo>
                  <a:lnTo>
                    <a:pt x="420" y="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674" name="Freeform 52">
              <a:extLst>
                <a:ext uri="{FF2B5EF4-FFF2-40B4-BE49-F238E27FC236}">
                  <a16:creationId xmlns:a16="http://schemas.microsoft.com/office/drawing/2014/main" id="{212EFC85-6121-59CD-4C03-1CB092C454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65" y="2180"/>
              <a:ext cx="1" cy="475"/>
            </a:xfrm>
            <a:custGeom>
              <a:avLst/>
              <a:gdLst>
                <a:gd name="T0" fmla="*/ 0 w 1"/>
                <a:gd name="T1" fmla="*/ 0 h 559"/>
                <a:gd name="T2" fmla="*/ 1 w 1"/>
                <a:gd name="T3" fmla="*/ 93 h 55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59">
                  <a:moveTo>
                    <a:pt x="0" y="0"/>
                  </a:moveTo>
                  <a:lnTo>
                    <a:pt x="1" y="559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675" name="Text Box 53">
              <a:extLst>
                <a:ext uri="{FF2B5EF4-FFF2-40B4-BE49-F238E27FC236}">
                  <a16:creationId xmlns:a16="http://schemas.microsoft.com/office/drawing/2014/main" id="{943F5528-1B54-4DB7-818B-E5FF292454A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flipH="1">
              <a:off x="1289" y="2063"/>
              <a:ext cx="3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</a:p>
          </p:txBody>
        </p:sp>
        <p:sp>
          <p:nvSpPr>
            <p:cNvPr id="111676" name="Text Box 54">
              <a:extLst>
                <a:ext uri="{FF2B5EF4-FFF2-40B4-BE49-F238E27FC236}">
                  <a16:creationId xmlns:a16="http://schemas.microsoft.com/office/drawing/2014/main" id="{76584520-4F24-D0D3-5800-DEA0E3CEFE1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flipH="1">
              <a:off x="1730" y="1170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111677" name="Freeform 55">
              <a:extLst>
                <a:ext uri="{FF2B5EF4-FFF2-40B4-BE49-F238E27FC236}">
                  <a16:creationId xmlns:a16="http://schemas.microsoft.com/office/drawing/2014/main" id="{69C10C9D-C179-4F5E-C0F0-65439E10C1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56" y="1942"/>
              <a:ext cx="3" cy="407"/>
            </a:xfrm>
            <a:custGeom>
              <a:avLst/>
              <a:gdLst>
                <a:gd name="T0" fmla="*/ 0 w 3"/>
                <a:gd name="T1" fmla="*/ 78 h 480"/>
                <a:gd name="T2" fmla="*/ 3 w 3"/>
                <a:gd name="T3" fmla="*/ 0 h 4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80">
                  <a:moveTo>
                    <a:pt x="0" y="480"/>
                  </a:move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678" name="Text Box 56">
              <a:extLst>
                <a:ext uri="{FF2B5EF4-FFF2-40B4-BE49-F238E27FC236}">
                  <a16:creationId xmlns:a16="http://schemas.microsoft.com/office/drawing/2014/main" id="{AA0B5B15-29B1-3ABC-FB9B-7689CD85D82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flipH="1">
              <a:off x="1791" y="2209"/>
              <a:ext cx="21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k</a:t>
              </a:r>
            </a:p>
          </p:txBody>
        </p:sp>
        <p:sp>
          <p:nvSpPr>
            <p:cNvPr id="111679" name="Freeform 57">
              <a:extLst>
                <a:ext uri="{FF2B5EF4-FFF2-40B4-BE49-F238E27FC236}">
                  <a16:creationId xmlns:a16="http://schemas.microsoft.com/office/drawing/2014/main" id="{BB5BF5D0-D0E0-0050-B8A5-2D5DFB94EE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32" y="1768"/>
              <a:ext cx="1" cy="703"/>
            </a:xfrm>
            <a:custGeom>
              <a:avLst/>
              <a:gdLst>
                <a:gd name="T0" fmla="*/ 1 w 1"/>
                <a:gd name="T1" fmla="*/ 0 h 829"/>
                <a:gd name="T2" fmla="*/ 0 w 1"/>
                <a:gd name="T3" fmla="*/ 135 h 8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829">
                  <a:moveTo>
                    <a:pt x="1" y="0"/>
                  </a:moveTo>
                  <a:lnTo>
                    <a:pt x="0" y="829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680" name="Text Box 58">
              <a:extLst>
                <a:ext uri="{FF2B5EF4-FFF2-40B4-BE49-F238E27FC236}">
                  <a16:creationId xmlns:a16="http://schemas.microsoft.com/office/drawing/2014/main" id="{F4465E67-3840-1033-BCB8-52DE151538C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flipH="1">
              <a:off x="1639" y="1543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K</a:t>
              </a:r>
            </a:p>
          </p:txBody>
        </p:sp>
        <p:sp>
          <p:nvSpPr>
            <p:cNvPr id="111681" name="Freeform 59">
              <a:extLst>
                <a:ext uri="{FF2B5EF4-FFF2-40B4-BE49-F238E27FC236}">
                  <a16:creationId xmlns:a16="http://schemas.microsoft.com/office/drawing/2014/main" id="{B3E0EAC7-FC75-2B8E-EAEB-7F11A59624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65" y="1771"/>
              <a:ext cx="832" cy="635"/>
            </a:xfrm>
            <a:custGeom>
              <a:avLst/>
              <a:gdLst>
                <a:gd name="T0" fmla="*/ 4 w 1304"/>
                <a:gd name="T1" fmla="*/ 0 h 960"/>
                <a:gd name="T2" fmla="*/ 0 w 1304"/>
                <a:gd name="T3" fmla="*/ 7 h 960"/>
                <a:gd name="T4" fmla="*/ 1 w 1304"/>
                <a:gd name="T5" fmla="*/ 11 h 960"/>
                <a:gd name="T6" fmla="*/ 10 w 1304"/>
                <a:gd name="T7" fmla="*/ 5 h 960"/>
                <a:gd name="T8" fmla="*/ 4 w 1304"/>
                <a:gd name="T9" fmla="*/ 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4" h="960">
                  <a:moveTo>
                    <a:pt x="576" y="0"/>
                  </a:moveTo>
                  <a:lnTo>
                    <a:pt x="0" y="624"/>
                  </a:lnTo>
                  <a:lnTo>
                    <a:pt x="192" y="960"/>
                  </a:lnTo>
                  <a:lnTo>
                    <a:pt x="1304" y="464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00FFFF">
                <a:alpha val="79999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682" name="Text Box 60">
              <a:extLst>
                <a:ext uri="{FF2B5EF4-FFF2-40B4-BE49-F238E27FC236}">
                  <a16:creationId xmlns:a16="http://schemas.microsoft.com/office/drawing/2014/main" id="{302F8D1E-0889-2401-7A6D-B90C65A22D3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flipH="1">
              <a:off x="953" y="2507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11683" name="Text Box 61">
              <a:extLst>
                <a:ext uri="{FF2B5EF4-FFF2-40B4-BE49-F238E27FC236}">
                  <a16:creationId xmlns:a16="http://schemas.microsoft.com/office/drawing/2014/main" id="{55FA04E0-E286-7571-7488-D66C94B7FA8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flipH="1">
              <a:off x="1558" y="2069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  <p:sp>
          <p:nvSpPr>
            <p:cNvPr id="111684" name="Text Box 62">
              <a:extLst>
                <a:ext uri="{FF2B5EF4-FFF2-40B4-BE49-F238E27FC236}">
                  <a16:creationId xmlns:a16="http://schemas.microsoft.com/office/drawing/2014/main" id="{25F62F0E-09CC-86C5-5729-FDE05C3FBE2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flipH="1">
              <a:off x="1940" y="1917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111685" name="Text Box 63">
              <a:extLst>
                <a:ext uri="{FF2B5EF4-FFF2-40B4-BE49-F238E27FC236}">
                  <a16:creationId xmlns:a16="http://schemas.microsoft.com/office/drawing/2014/main" id="{6DC4C964-B377-71A2-72EC-7137FAC766A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flipH="1">
              <a:off x="2040" y="1702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11686" name="Line 64">
              <a:extLst>
                <a:ext uri="{FF2B5EF4-FFF2-40B4-BE49-F238E27FC236}">
                  <a16:creationId xmlns:a16="http://schemas.microsoft.com/office/drawing/2014/main" id="{82AD596D-F05F-46D5-118D-40B751949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0" y="1128"/>
              <a:ext cx="0" cy="1272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687" name="Line 65">
              <a:extLst>
                <a:ext uri="{FF2B5EF4-FFF2-40B4-BE49-F238E27FC236}">
                  <a16:creationId xmlns:a16="http://schemas.microsoft.com/office/drawing/2014/main" id="{9BD834EA-F573-9513-EE6C-A41BD614E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2400"/>
              <a:ext cx="0" cy="33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688" name="Line 66">
              <a:extLst>
                <a:ext uri="{FF2B5EF4-FFF2-40B4-BE49-F238E27FC236}">
                  <a16:creationId xmlns:a16="http://schemas.microsoft.com/office/drawing/2014/main" id="{B88A3B59-4A28-A0B4-402F-CE3FD66F2A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" y="2076"/>
              <a:ext cx="0" cy="438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1648" name="Freeform 67">
            <a:extLst>
              <a:ext uri="{FF2B5EF4-FFF2-40B4-BE49-F238E27FC236}">
                <a16:creationId xmlns:a16="http://schemas.microsoft.com/office/drawing/2014/main" id="{CE5C36A4-BD67-304A-8075-A9C47A076A1A}"/>
              </a:ext>
            </a:extLst>
          </p:cNvPr>
          <p:cNvSpPr>
            <a:spLocks/>
          </p:cNvSpPr>
          <p:nvPr/>
        </p:nvSpPr>
        <p:spPr bwMode="auto">
          <a:xfrm>
            <a:off x="6705600" y="730250"/>
            <a:ext cx="2971800" cy="1752600"/>
          </a:xfrm>
          <a:custGeom>
            <a:avLst/>
            <a:gdLst>
              <a:gd name="T0" fmla="*/ 0 w 1872"/>
              <a:gd name="T1" fmla="*/ 2147483647 h 1104"/>
              <a:gd name="T2" fmla="*/ 2147483647 w 1872"/>
              <a:gd name="T3" fmla="*/ 0 h 1104"/>
              <a:gd name="T4" fmla="*/ 2147483647 w 1872"/>
              <a:gd name="T5" fmla="*/ 2147483647 h 1104"/>
              <a:gd name="T6" fmla="*/ 0 w 1872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72" h="1104">
                <a:moveTo>
                  <a:pt x="0" y="672"/>
                </a:moveTo>
                <a:lnTo>
                  <a:pt x="1440" y="0"/>
                </a:lnTo>
                <a:lnTo>
                  <a:pt x="1872" y="1104"/>
                </a:lnTo>
                <a:lnTo>
                  <a:pt x="0" y="672"/>
                </a:lnTo>
                <a:close/>
              </a:path>
            </a:pathLst>
          </a:custGeom>
          <a:noFill/>
          <a:ln w="38100" cmpd="sng">
            <a:solidFill>
              <a:srgbClr val="0000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1649" name="Text Box 68">
            <a:extLst>
              <a:ext uri="{FF2B5EF4-FFF2-40B4-BE49-F238E27FC236}">
                <a16:creationId xmlns:a16="http://schemas.microsoft.com/office/drawing/2014/main" id="{A70A1649-FD47-A5BC-B564-16E6E6F4D65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286501" y="1573213"/>
            <a:ext cx="58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kumimoji="1"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b="1" i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3589" name="Text Box 69">
            <a:extLst>
              <a:ext uri="{FF2B5EF4-FFF2-40B4-BE49-F238E27FC236}">
                <a16:creationId xmlns:a16="http://schemas.microsoft.com/office/drawing/2014/main" id="{FB5A5898-A025-71BB-26A6-BCE771278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2038" y="94138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b="1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1651" name="Line 70">
            <a:extLst>
              <a:ext uri="{FF2B5EF4-FFF2-40B4-BE49-F238E27FC236}">
                <a16:creationId xmlns:a16="http://schemas.microsoft.com/office/drawing/2014/main" id="{B5DF2006-75C9-5AB6-33D7-10006F148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2350" y="1712914"/>
            <a:ext cx="0" cy="261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1652" name="Line 71">
            <a:extLst>
              <a:ext uri="{FF2B5EF4-FFF2-40B4-BE49-F238E27FC236}">
                <a16:creationId xmlns:a16="http://schemas.microsoft.com/office/drawing/2014/main" id="{26AC36A4-128B-C01A-9AA1-6C63813C83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88225" y="1016001"/>
            <a:ext cx="0" cy="2176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346EBA35-FD1D-2C8B-B633-3C494B171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9" y="247650"/>
            <a:ext cx="6681787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99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993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993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993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993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993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993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993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99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solidFill>
                  <a:schemeClr val="accent2"/>
                </a:solidFill>
                <a:latin typeface="幼圆" pitchFamily="49" charset="-122"/>
                <a:ea typeface="幼圆" pitchFamily="49" charset="-122"/>
              </a:rPr>
              <a:t>     </a:t>
            </a:r>
            <a:r>
              <a:rPr lang="en-US" altLang="zh-CN" sz="2800" b="1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平面与平面的相交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3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3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3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3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000"/>
                                        <p:tgtEl>
                                          <p:spTgt spid="363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36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3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3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3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3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6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6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3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3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3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animBg="1" autoUpdateAnimBg="0"/>
      <p:bldP spid="363542" grpId="0"/>
      <p:bldP spid="363543" grpId="0"/>
      <p:bldP spid="363548" grpId="0"/>
      <p:bldP spid="363589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2">
            <a:extLst>
              <a:ext uri="{FF2B5EF4-FFF2-40B4-BE49-F238E27FC236}">
                <a16:creationId xmlns:a16="http://schemas.microsoft.com/office/drawing/2014/main" id="{AF097B74-80C9-8C78-127A-F2C47D07948F}"/>
              </a:ext>
            </a:extLst>
          </p:cNvPr>
          <p:cNvGrpSpPr>
            <a:grpSpLocks/>
          </p:cNvGrpSpPr>
          <p:nvPr/>
        </p:nvGrpSpPr>
        <p:grpSpPr bwMode="auto">
          <a:xfrm>
            <a:off x="2554288" y="1222375"/>
            <a:ext cx="3810000" cy="4789488"/>
            <a:chOff x="964" y="770"/>
            <a:chExt cx="2400" cy="3017"/>
          </a:xfrm>
        </p:grpSpPr>
        <p:sp>
          <p:nvSpPr>
            <p:cNvPr id="112658" name="Line 3">
              <a:extLst>
                <a:ext uri="{FF2B5EF4-FFF2-40B4-BE49-F238E27FC236}">
                  <a16:creationId xmlns:a16="http://schemas.microsoft.com/office/drawing/2014/main" id="{E03CD756-D4AD-0BA7-B05B-B72D3B675D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6" y="1776"/>
              <a:ext cx="320" cy="26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2659" name="Group 4">
              <a:extLst>
                <a:ext uri="{FF2B5EF4-FFF2-40B4-BE49-F238E27FC236}">
                  <a16:creationId xmlns:a16="http://schemas.microsoft.com/office/drawing/2014/main" id="{E619BCB1-98E3-BA27-D44F-840BE2246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4" y="770"/>
              <a:ext cx="2400" cy="3017"/>
              <a:chOff x="964" y="770"/>
              <a:chExt cx="2400" cy="3017"/>
            </a:xfrm>
          </p:grpSpPr>
          <p:sp>
            <p:nvSpPr>
              <p:cNvPr id="112660" name="Line 5">
                <a:extLst>
                  <a:ext uri="{FF2B5EF4-FFF2-40B4-BE49-F238E27FC236}">
                    <a16:creationId xmlns:a16="http://schemas.microsoft.com/office/drawing/2014/main" id="{21C0B686-C716-A4A4-1D4F-D67E7F22C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030"/>
                <a:ext cx="144" cy="11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2661" name="Line 6">
                <a:extLst>
                  <a:ext uri="{FF2B5EF4-FFF2-40B4-BE49-F238E27FC236}">
                    <a16:creationId xmlns:a16="http://schemas.microsoft.com/office/drawing/2014/main" id="{73EFEDF7-8E88-721B-6A80-1ECAE6113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358"/>
                <a:ext cx="528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112662" name="Group 7">
                <a:extLst>
                  <a:ext uri="{FF2B5EF4-FFF2-40B4-BE49-F238E27FC236}">
                    <a16:creationId xmlns:a16="http://schemas.microsoft.com/office/drawing/2014/main" id="{07F7DFBA-5FE2-C7B1-4A15-14C0A8A14C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770"/>
                <a:ext cx="2400" cy="3017"/>
                <a:chOff x="964" y="770"/>
                <a:chExt cx="2400" cy="3017"/>
              </a:xfrm>
            </p:grpSpPr>
            <p:sp>
              <p:nvSpPr>
                <p:cNvPr id="112663" name="Line 8">
                  <a:extLst>
                    <a:ext uri="{FF2B5EF4-FFF2-40B4-BE49-F238E27FC236}">
                      <a16:creationId xmlns:a16="http://schemas.microsoft.com/office/drawing/2014/main" id="{185897D2-0772-A32B-5FB3-C3EFF183BC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44" y="1358"/>
                  <a:ext cx="0" cy="225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664" name="Line 9">
                  <a:extLst>
                    <a:ext uri="{FF2B5EF4-FFF2-40B4-BE49-F238E27FC236}">
                      <a16:creationId xmlns:a16="http://schemas.microsoft.com/office/drawing/2014/main" id="{F6C2E732-C43B-98B4-2392-20F0D70B4D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04" y="2130"/>
                  <a:ext cx="0" cy="6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665" name="Line 10">
                  <a:extLst>
                    <a:ext uri="{FF2B5EF4-FFF2-40B4-BE49-F238E27FC236}">
                      <a16:creationId xmlns:a16="http://schemas.microsoft.com/office/drawing/2014/main" id="{C0A6EADB-1D5B-9A1C-6B96-EEC38F5D6F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36" y="2270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666" name="Line 11">
                  <a:extLst>
                    <a:ext uri="{FF2B5EF4-FFF2-40B4-BE49-F238E27FC236}">
                      <a16:creationId xmlns:a16="http://schemas.microsoft.com/office/drawing/2014/main" id="{C6E2D5C2-34FE-6E9C-665A-3F10F3CF50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4" y="2510"/>
                  <a:ext cx="23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667" name="Line 12">
                  <a:extLst>
                    <a:ext uri="{FF2B5EF4-FFF2-40B4-BE49-F238E27FC236}">
                      <a16:creationId xmlns:a16="http://schemas.microsoft.com/office/drawing/2014/main" id="{2AAC12EB-188C-FA99-E194-69393E24C7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44" y="2798"/>
                  <a:ext cx="960" cy="81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668" name="Line 13">
                  <a:extLst>
                    <a:ext uri="{FF2B5EF4-FFF2-40B4-BE49-F238E27FC236}">
                      <a16:creationId xmlns:a16="http://schemas.microsoft.com/office/drawing/2014/main" id="{F2BFC68B-90E8-CC31-737D-8351963594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2942"/>
                  <a:ext cx="1536" cy="624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669" name="Line 14">
                  <a:extLst>
                    <a:ext uri="{FF2B5EF4-FFF2-40B4-BE49-F238E27FC236}">
                      <a16:creationId xmlns:a16="http://schemas.microsoft.com/office/drawing/2014/main" id="{7AD28FCF-5F7A-C150-6C02-21609914F8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52" y="1022"/>
                  <a:ext cx="0" cy="225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670" name="Line 15">
                  <a:extLst>
                    <a:ext uri="{FF2B5EF4-FFF2-40B4-BE49-F238E27FC236}">
                      <a16:creationId xmlns:a16="http://schemas.microsoft.com/office/drawing/2014/main" id="{8D46F482-F3BA-C634-E587-D25D1B08F5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072" y="1694"/>
                  <a:ext cx="0" cy="18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671" name="Line 16">
                  <a:extLst>
                    <a:ext uri="{FF2B5EF4-FFF2-40B4-BE49-F238E27FC236}">
                      <a16:creationId xmlns:a16="http://schemas.microsoft.com/office/drawing/2014/main" id="{3434A588-E7B5-A62D-C739-949F0F32D5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36" y="1022"/>
                  <a:ext cx="816" cy="1248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672" name="Line 17">
                  <a:extLst>
                    <a:ext uri="{FF2B5EF4-FFF2-40B4-BE49-F238E27FC236}">
                      <a16:creationId xmlns:a16="http://schemas.microsoft.com/office/drawing/2014/main" id="{4A35E116-F026-1C24-0CD7-1E9767B4D3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36" y="1694"/>
                  <a:ext cx="1536" cy="576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673" name="Line 18">
                  <a:extLst>
                    <a:ext uri="{FF2B5EF4-FFF2-40B4-BE49-F238E27FC236}">
                      <a16:creationId xmlns:a16="http://schemas.microsoft.com/office/drawing/2014/main" id="{9B819481-962D-FF70-A07A-AA53F961BE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4" y="1022"/>
                  <a:ext cx="728" cy="672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674" name="Rectangle 19">
                  <a:extLst>
                    <a:ext uri="{FF2B5EF4-FFF2-40B4-BE49-F238E27FC236}">
                      <a16:creationId xmlns:a16="http://schemas.microsoft.com/office/drawing/2014/main" id="{ABB4DD79-B3C4-EA3B-8493-16F79BA2E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152"/>
                  <a:ext cx="276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a'</a:t>
                  </a:r>
                </a:p>
              </p:txBody>
            </p:sp>
            <p:sp>
              <p:nvSpPr>
                <p:cNvPr id="112675" name="Rectangle 20">
                  <a:extLst>
                    <a:ext uri="{FF2B5EF4-FFF2-40B4-BE49-F238E27FC236}">
                      <a16:creationId xmlns:a16="http://schemas.microsoft.com/office/drawing/2014/main" id="{8CCCAC0F-C024-00B9-5771-968FE7EBA0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3422"/>
                  <a:ext cx="23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</a:p>
              </p:txBody>
            </p:sp>
            <p:sp>
              <p:nvSpPr>
                <p:cNvPr id="112676" name="Rectangle 21">
                  <a:extLst>
                    <a:ext uri="{FF2B5EF4-FFF2-40B4-BE49-F238E27FC236}">
                      <a16:creationId xmlns:a16="http://schemas.microsoft.com/office/drawing/2014/main" id="{A89B633F-40DD-3EA4-7E79-F0314AB478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6" y="2078"/>
                  <a:ext cx="29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b'</a:t>
                  </a:r>
                  <a:endParaRPr kumimoji="1" lang="en-US" altLang="zh-CN" sz="240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677" name="Rectangle 22">
                  <a:extLst>
                    <a:ext uri="{FF2B5EF4-FFF2-40B4-BE49-F238E27FC236}">
                      <a16:creationId xmlns:a16="http://schemas.microsoft.com/office/drawing/2014/main" id="{7154BDEB-97B9-62D0-FD69-49E3AD369D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2510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</a:p>
              </p:txBody>
            </p:sp>
            <p:sp>
              <p:nvSpPr>
                <p:cNvPr id="112678" name="Rectangle 23">
                  <a:extLst>
                    <a:ext uri="{FF2B5EF4-FFF2-40B4-BE49-F238E27FC236}">
                      <a16:creationId xmlns:a16="http://schemas.microsoft.com/office/drawing/2014/main" id="{B03A374B-B799-893A-6097-C71F004773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2" y="1488"/>
                  <a:ext cx="29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d'</a:t>
                  </a:r>
                  <a:endParaRPr kumimoji="1" lang="en-US" altLang="zh-CN" sz="240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679" name="Rectangle 24">
                  <a:extLst>
                    <a:ext uri="{FF2B5EF4-FFF2-40B4-BE49-F238E27FC236}">
                      <a16:creationId xmlns:a16="http://schemas.microsoft.com/office/drawing/2014/main" id="{E334C71C-67D7-16D5-474B-E64EBA51C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0" y="3422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d</a:t>
                  </a:r>
                </a:p>
              </p:txBody>
            </p:sp>
            <p:sp>
              <p:nvSpPr>
                <p:cNvPr id="112680" name="Rectangle 25">
                  <a:extLst>
                    <a:ext uri="{FF2B5EF4-FFF2-40B4-BE49-F238E27FC236}">
                      <a16:creationId xmlns:a16="http://schemas.microsoft.com/office/drawing/2014/main" id="{EA20BC49-CA76-C0EB-B078-09F63BC546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0" y="770"/>
                  <a:ext cx="336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e'</a:t>
                  </a:r>
                  <a:endParaRPr kumimoji="1" lang="en-US" altLang="zh-CN" sz="240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681" name="Rectangle 26">
                  <a:extLst>
                    <a:ext uri="{FF2B5EF4-FFF2-40B4-BE49-F238E27FC236}">
                      <a16:creationId xmlns:a16="http://schemas.microsoft.com/office/drawing/2014/main" id="{B8E62E39-9880-DBBB-B4A9-15FE8D0CB9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3182"/>
                  <a:ext cx="23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e</a:t>
                  </a:r>
                </a:p>
              </p:txBody>
            </p:sp>
            <p:sp>
              <p:nvSpPr>
                <p:cNvPr id="112682" name="Rectangle 27">
                  <a:extLst>
                    <a:ext uri="{FF2B5EF4-FFF2-40B4-BE49-F238E27FC236}">
                      <a16:creationId xmlns:a16="http://schemas.microsoft.com/office/drawing/2014/main" id="{0C9E4BE4-C2D2-A1E7-A337-2BF405B668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8" y="2048"/>
                  <a:ext cx="336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f '</a:t>
                  </a:r>
                  <a:endParaRPr kumimoji="1" lang="en-US" altLang="zh-CN" sz="240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683" name="Rectangle 28">
                  <a:extLst>
                    <a:ext uri="{FF2B5EF4-FFF2-40B4-BE49-F238E27FC236}">
                      <a16:creationId xmlns:a16="http://schemas.microsoft.com/office/drawing/2014/main" id="{28F45CE1-1CE2-2517-A57D-7DA5E9D7BB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4" y="2798"/>
                  <a:ext cx="201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f</a:t>
                  </a:r>
                </a:p>
              </p:txBody>
            </p:sp>
          </p:grpSp>
        </p:grpSp>
      </p:grpSp>
      <p:sp>
        <p:nvSpPr>
          <p:cNvPr id="112643" name="Rectangle 29">
            <a:extLst>
              <a:ext uri="{FF2B5EF4-FFF2-40B4-BE49-F238E27FC236}">
                <a16:creationId xmlns:a16="http://schemas.microsoft.com/office/drawing/2014/main" id="{21BA88A1-BDE3-509C-1ED9-96B2668A871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09801" y="495300"/>
            <a:ext cx="8207375" cy="7112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400">
                <a:latin typeface="黑体" panose="02010609060101010101" pitchFamily="49" charset="-122"/>
              </a:rPr>
              <a:t>      例：求直线</a:t>
            </a:r>
            <a:r>
              <a:rPr lang="en-US" altLang="zh-CN" sz="2400">
                <a:latin typeface="黑体" panose="02010609060101010101" pitchFamily="49" charset="-122"/>
              </a:rPr>
              <a:t>AB</a:t>
            </a:r>
            <a:r>
              <a:rPr lang="zh-CN" altLang="en-US" sz="2400">
                <a:latin typeface="黑体" panose="02010609060101010101" pitchFamily="49" charset="-122"/>
              </a:rPr>
              <a:t>与铅垂面△</a:t>
            </a:r>
            <a:r>
              <a:rPr lang="en-US" altLang="zh-CN" sz="2400">
                <a:latin typeface="黑体" panose="02010609060101010101" pitchFamily="49" charset="-122"/>
              </a:rPr>
              <a:t>DEF</a:t>
            </a:r>
            <a:r>
              <a:rPr lang="zh-CN" altLang="en-US" sz="2400">
                <a:latin typeface="黑体" panose="02010609060101010101" pitchFamily="49" charset="-122"/>
              </a:rPr>
              <a:t>的交点</a:t>
            </a:r>
            <a:r>
              <a:rPr lang="en-US" altLang="zh-CN" sz="2400">
                <a:latin typeface="黑体" panose="02010609060101010101" pitchFamily="49" charset="-122"/>
              </a:rPr>
              <a:t>K</a:t>
            </a:r>
            <a:r>
              <a:rPr lang="zh-CN" altLang="en-US" sz="2400">
                <a:latin typeface="黑体" panose="02010609060101010101" pitchFamily="49" charset="-122"/>
              </a:rPr>
              <a:t>，并判别可见性。</a:t>
            </a:r>
          </a:p>
        </p:txBody>
      </p:sp>
      <p:sp>
        <p:nvSpPr>
          <p:cNvPr id="380958" name="Text Box 30">
            <a:extLst>
              <a:ext uri="{FF2B5EF4-FFF2-40B4-BE49-F238E27FC236}">
                <a16:creationId xmlns:a16="http://schemas.microsoft.com/office/drawing/2014/main" id="{01AAC808-6EBE-D7DE-DB05-6570EAE80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438" y="1520826"/>
            <a:ext cx="3124200" cy="2225675"/>
          </a:xfrm>
          <a:prstGeom prst="rect">
            <a:avLst/>
          </a:prstGeom>
          <a:solidFill>
            <a:srgbClr val="3333CC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</a:rPr>
              <a:t>分析：因△</a:t>
            </a:r>
            <a:r>
              <a:rPr kumimoji="1" lang="en-US" altLang="zh-CN" sz="2000">
                <a:solidFill>
                  <a:schemeClr val="bg1"/>
                </a:solidFill>
                <a:latin typeface="黑体" panose="02010609060101010101" pitchFamily="49" charset="-122"/>
              </a:rPr>
              <a:t>DEF</a:t>
            </a:r>
            <a:r>
              <a: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</a:rPr>
              <a:t>的水平投影</a:t>
            </a:r>
            <a:r>
              <a:rPr kumimoji="1" lang="en-US" altLang="zh-CN" sz="2000">
                <a:solidFill>
                  <a:schemeClr val="bg1"/>
                </a:solidFill>
                <a:latin typeface="黑体" panose="02010609060101010101" pitchFamily="49" charset="-122"/>
              </a:rPr>
              <a:t>def</a:t>
            </a:r>
            <a:r>
              <a: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</a:rPr>
              <a:t>有积聚性，交点</a:t>
            </a:r>
            <a:r>
              <a:rPr kumimoji="1" lang="en-US" altLang="zh-CN" sz="2000">
                <a:solidFill>
                  <a:schemeClr val="bg1"/>
                </a:solidFill>
                <a:latin typeface="黑体" panose="02010609060101010101" pitchFamily="49" charset="-122"/>
              </a:rPr>
              <a:t>K</a:t>
            </a:r>
            <a:r>
              <a: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</a:rPr>
              <a:t>是△</a:t>
            </a:r>
            <a:r>
              <a:rPr kumimoji="1" lang="en-US" altLang="zh-CN" sz="2000">
                <a:solidFill>
                  <a:schemeClr val="bg1"/>
                </a:solidFill>
                <a:latin typeface="黑体" panose="02010609060101010101" pitchFamily="49" charset="-122"/>
              </a:rPr>
              <a:t>DEF</a:t>
            </a:r>
            <a:r>
              <a: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</a:rPr>
              <a:t>内的点，它必在</a:t>
            </a:r>
            <a:r>
              <a:rPr kumimoji="1" lang="en-US" altLang="zh-CN" sz="2000">
                <a:solidFill>
                  <a:schemeClr val="bg1"/>
                </a:solidFill>
                <a:latin typeface="黑体" panose="02010609060101010101" pitchFamily="49" charset="-122"/>
              </a:rPr>
              <a:t>def</a:t>
            </a:r>
            <a:r>
              <a: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</a:rPr>
              <a:t>上，又因</a:t>
            </a:r>
            <a:r>
              <a:rPr kumimoji="1" lang="en-US" altLang="zh-CN" sz="2000">
                <a:solidFill>
                  <a:schemeClr val="bg1"/>
                </a:solidFill>
                <a:latin typeface="黑体" panose="02010609060101010101" pitchFamily="49" charset="-122"/>
              </a:rPr>
              <a:t>K</a:t>
            </a:r>
            <a:r>
              <a: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</a:rPr>
              <a:t>是</a:t>
            </a:r>
            <a:r>
              <a:rPr kumimoji="1" lang="en-US" altLang="zh-CN" sz="2000">
                <a:solidFill>
                  <a:schemeClr val="bg1"/>
                </a:solidFill>
                <a:latin typeface="黑体" panose="02010609060101010101" pitchFamily="49" charset="-122"/>
              </a:rPr>
              <a:t>AB</a:t>
            </a:r>
            <a:r>
              <a: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</a:rPr>
              <a:t>上的点，它的水平投影</a:t>
            </a:r>
            <a:r>
              <a:rPr kumimoji="1" lang="en-US" altLang="zh-CN" sz="2000">
                <a:solidFill>
                  <a:schemeClr val="bg1"/>
                </a:solidFill>
                <a:latin typeface="黑体" panose="02010609060101010101" pitchFamily="49" charset="-122"/>
              </a:rPr>
              <a:t>k</a:t>
            </a:r>
            <a:r>
              <a: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</a:rPr>
              <a:t>必在</a:t>
            </a:r>
            <a:r>
              <a:rPr kumimoji="1" lang="en-US" altLang="zh-CN" sz="2000">
                <a:solidFill>
                  <a:schemeClr val="bg1"/>
                </a:solidFill>
                <a:latin typeface="黑体" panose="02010609060101010101" pitchFamily="49" charset="-122"/>
              </a:rPr>
              <a:t>ab</a:t>
            </a:r>
            <a:r>
              <a: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</a:rPr>
              <a:t>上，因此</a:t>
            </a:r>
            <a:r>
              <a:rPr kumimoji="1" lang="en-US" altLang="zh-CN" sz="2000">
                <a:solidFill>
                  <a:schemeClr val="bg1"/>
                </a:solidFill>
                <a:latin typeface="黑体" panose="02010609060101010101" pitchFamily="49" charset="-122"/>
              </a:rPr>
              <a:t>k</a:t>
            </a:r>
            <a:r>
              <a: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</a:rPr>
              <a:t>就是</a:t>
            </a:r>
            <a:r>
              <a:rPr kumimoji="1" lang="en-US" altLang="zh-CN" sz="2000">
                <a:solidFill>
                  <a:schemeClr val="bg1"/>
                </a:solidFill>
                <a:latin typeface="黑体" panose="02010609060101010101" pitchFamily="49" charset="-122"/>
              </a:rPr>
              <a:t>K</a:t>
            </a:r>
            <a:r>
              <a: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</a:rPr>
              <a:t>的水平投影。由</a:t>
            </a:r>
            <a:r>
              <a:rPr kumimoji="1" lang="en-US" altLang="zh-CN" sz="2000">
                <a:solidFill>
                  <a:schemeClr val="bg1"/>
                </a:solidFill>
                <a:latin typeface="黑体" panose="02010609060101010101" pitchFamily="49" charset="-122"/>
              </a:rPr>
              <a:t>k</a:t>
            </a:r>
            <a:r>
              <a: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</a:rPr>
              <a:t>可求得</a:t>
            </a:r>
            <a:r>
              <a:rPr kumimoji="1" lang="en-US" altLang="zh-CN" sz="2000">
                <a:solidFill>
                  <a:schemeClr val="bg1"/>
                </a:solidFill>
                <a:latin typeface="黑体" panose="02010609060101010101" pitchFamily="49" charset="-122"/>
              </a:rPr>
              <a:t>k</a:t>
            </a:r>
            <a:r>
              <a:rPr kumimoji="1" lang="en-US" altLang="zh-CN" sz="2000">
                <a:solidFill>
                  <a:schemeClr val="bg1"/>
                </a:solidFill>
                <a:latin typeface="Times New Roman" panose="02020603050405020304" pitchFamily="18" charset="0"/>
              </a:rPr>
              <a:t>'</a:t>
            </a:r>
            <a:r>
              <a: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</a:rPr>
              <a:t>。</a:t>
            </a:r>
          </a:p>
        </p:txBody>
      </p:sp>
      <p:sp>
        <p:nvSpPr>
          <p:cNvPr id="380959" name="Rectangle 31">
            <a:extLst>
              <a:ext uri="{FF2B5EF4-FFF2-40B4-BE49-F238E27FC236}">
                <a16:creationId xmlns:a16="http://schemas.microsoft.com/office/drawing/2014/main" id="{DF1BD874-5D05-9FE0-BD86-81580D2B1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876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endParaRPr kumimoji="1"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80960" name="Line 32">
            <a:extLst>
              <a:ext uri="{FF2B5EF4-FFF2-40B4-BE49-F238E27FC236}">
                <a16:creationId xmlns:a16="http://schemas.microsoft.com/office/drawing/2014/main" id="{01328233-638E-C1BB-8485-FA6EAF9A5D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90988" y="2895600"/>
            <a:ext cx="0" cy="2044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80961" name="Rectangle 33">
            <a:extLst>
              <a:ext uri="{FF2B5EF4-FFF2-40B4-BE49-F238E27FC236}">
                <a16:creationId xmlns:a16="http://schemas.microsoft.com/office/drawing/2014/main" id="{261491D8-B6F5-E179-C048-15DABE094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9" y="2514600"/>
            <a:ext cx="460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k'</a:t>
            </a:r>
          </a:p>
        </p:txBody>
      </p:sp>
      <p:sp>
        <p:nvSpPr>
          <p:cNvPr id="380962" name="Line 34">
            <a:extLst>
              <a:ext uri="{FF2B5EF4-FFF2-40B4-BE49-F238E27FC236}">
                <a16:creationId xmlns:a16="http://schemas.microsoft.com/office/drawing/2014/main" id="{19B23FC8-74AA-960E-74FF-73CDA85E44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2838450"/>
            <a:ext cx="107950" cy="825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80963" name="Line 35">
            <a:extLst>
              <a:ext uri="{FF2B5EF4-FFF2-40B4-BE49-F238E27FC236}">
                <a16:creationId xmlns:a16="http://schemas.microsoft.com/office/drawing/2014/main" id="{CCD7AAF2-50C0-DC20-FACF-498007759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8" y="2895600"/>
            <a:ext cx="393700" cy="336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80964" name="Rectangle 36">
            <a:extLst>
              <a:ext uri="{FF2B5EF4-FFF2-40B4-BE49-F238E27FC236}">
                <a16:creationId xmlns:a16="http://schemas.microsoft.com/office/drawing/2014/main" id="{37E4F774-C834-E1A7-F208-A2FAA78E3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8" y="2305050"/>
            <a:ext cx="392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1'</a:t>
            </a:r>
          </a:p>
        </p:txBody>
      </p:sp>
      <p:sp>
        <p:nvSpPr>
          <p:cNvPr id="380965" name="Rectangle 37">
            <a:extLst>
              <a:ext uri="{FF2B5EF4-FFF2-40B4-BE49-F238E27FC236}">
                <a16:creationId xmlns:a16="http://schemas.microsoft.com/office/drawing/2014/main" id="{7012FD19-EBBE-AFBA-CB48-1DCCF8A6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4724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380966" name="Rectangle 38">
            <a:extLst>
              <a:ext uri="{FF2B5EF4-FFF2-40B4-BE49-F238E27FC236}">
                <a16:creationId xmlns:a16="http://schemas.microsoft.com/office/drawing/2014/main" id="{99E149E6-AC28-E013-00B1-E0BCD949A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138" y="2590800"/>
            <a:ext cx="595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(2')</a:t>
            </a:r>
          </a:p>
        </p:txBody>
      </p:sp>
      <p:sp>
        <p:nvSpPr>
          <p:cNvPr id="380967" name="Rectangle 39">
            <a:extLst>
              <a:ext uri="{FF2B5EF4-FFF2-40B4-BE49-F238E27FC236}">
                <a16:creationId xmlns:a16="http://schemas.microsoft.com/office/drawing/2014/main" id="{0B9289CD-6CB4-5354-BB09-DC5CD386E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4343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grpSp>
        <p:nvGrpSpPr>
          <p:cNvPr id="380968" name="Group 40">
            <a:extLst>
              <a:ext uri="{FF2B5EF4-FFF2-40B4-BE49-F238E27FC236}">
                <a16:creationId xmlns:a16="http://schemas.microsoft.com/office/drawing/2014/main" id="{418C8062-78C1-EA68-53CE-E848CFB80CFA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2819400"/>
            <a:ext cx="0" cy="2209800"/>
            <a:chOff x="1872" y="1776"/>
            <a:chExt cx="0" cy="1392"/>
          </a:xfrm>
        </p:grpSpPr>
        <p:sp>
          <p:nvSpPr>
            <p:cNvPr id="112656" name="Line 41">
              <a:extLst>
                <a:ext uri="{FF2B5EF4-FFF2-40B4-BE49-F238E27FC236}">
                  <a16:creationId xmlns:a16="http://schemas.microsoft.com/office/drawing/2014/main" id="{2DBE9C72-379D-49F9-03FB-D70DDB078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776"/>
              <a:ext cx="0" cy="13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12657" name="Line 42">
              <a:extLst>
                <a:ext uri="{FF2B5EF4-FFF2-40B4-BE49-F238E27FC236}">
                  <a16:creationId xmlns:a16="http://schemas.microsoft.com/office/drawing/2014/main" id="{8C18F2CB-553D-E0FE-8913-5AF30BE41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824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80971" name="Text Box 43">
            <a:extLst>
              <a:ext uri="{FF2B5EF4-FFF2-40B4-BE49-F238E27FC236}">
                <a16:creationId xmlns:a16="http://schemas.microsoft.com/office/drawing/2014/main" id="{F30F1697-339E-2045-9535-F91305650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838" y="4356101"/>
            <a:ext cx="3111500" cy="1311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FF00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</a:rPr>
              <a:t>由于</a:t>
            </a:r>
            <a:r>
              <a:rPr kumimoji="1" lang="en-US" altLang="zh-CN" sz="2000" b="1">
                <a:solidFill>
                  <a:schemeClr val="bg1"/>
                </a:solidFill>
                <a:latin typeface="Times New Roman" panose="02020603050405020304" pitchFamily="18" charset="0"/>
              </a:rPr>
              <a:t>ak</a:t>
            </a:r>
            <a:r>
              <a:rPr kumimoji="1" lang="zh-CN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在</a:t>
            </a:r>
            <a:r>
              <a: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</a:rPr>
              <a:t>平面的前方，故正面投影</a:t>
            </a:r>
            <a:r>
              <a:rPr kumimoji="1" lang="en-US" altLang="zh-CN" sz="2000">
                <a:solidFill>
                  <a:schemeClr val="bg1"/>
                </a:solidFill>
                <a:latin typeface="黑体" panose="02010609060101010101" pitchFamily="49" charset="-122"/>
              </a:rPr>
              <a:t>a</a:t>
            </a:r>
            <a:r>
              <a:rPr kumimoji="1" lang="en-US" altLang="zh-CN" sz="20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echnicLite" panose="00000400000000000000" pitchFamily="2" charset="2"/>
              </a:rPr>
              <a:t></a:t>
            </a:r>
            <a:r>
              <a:rPr kumimoji="1" lang="en-US" altLang="zh-CN" sz="2000">
                <a:solidFill>
                  <a:schemeClr val="bg1"/>
                </a:solidFill>
                <a:latin typeface="黑体" panose="02010609060101010101" pitchFamily="49" charset="-122"/>
              </a:rPr>
              <a:t>k</a:t>
            </a:r>
            <a:r>
              <a:rPr kumimoji="1" lang="en-US" altLang="zh-CN" sz="2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TechnicLite" panose="00000400000000000000" pitchFamily="2" charset="2"/>
              </a:rPr>
              <a:t></a:t>
            </a:r>
            <a:r>
              <a: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</a:rPr>
              <a:t>可见， </a:t>
            </a:r>
            <a:r>
              <a:rPr kumimoji="1" lang="en-US" altLang="zh-CN" sz="2000">
                <a:solidFill>
                  <a:schemeClr val="bg1"/>
                </a:solidFill>
                <a:latin typeface="黑体" panose="02010609060101010101" pitchFamily="49" charset="-122"/>
              </a:rPr>
              <a:t>k</a:t>
            </a:r>
            <a:r>
              <a:rPr kumimoji="1" lang="en-US" altLang="zh-CN" sz="20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echnicLite" panose="00000400000000000000" pitchFamily="2" charset="2"/>
              </a:rPr>
              <a:t></a:t>
            </a:r>
            <a:r>
              <a:rPr kumimoji="1" lang="en-US" altLang="zh-CN" sz="2000">
                <a:solidFill>
                  <a:schemeClr val="bg1"/>
                </a:solidFill>
                <a:latin typeface="黑体" panose="02010609060101010101" pitchFamily="49" charset="-122"/>
              </a:rPr>
              <a:t>b</a:t>
            </a:r>
            <a:r>
              <a:rPr kumimoji="1" lang="en-US" altLang="zh-CN" sz="20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echnicLite" panose="00000400000000000000" pitchFamily="2" charset="2"/>
              </a:rPr>
              <a:t></a:t>
            </a:r>
            <a:r>
              <a: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</a:rPr>
              <a:t>被平面遮住的部分为不可见。</a:t>
            </a:r>
            <a:endParaRPr kumimoji="1" lang="zh-CN" altLang="en-US" sz="2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0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0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0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0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0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0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8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38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58" grpId="0" animBg="1" autoUpdateAnimBg="0"/>
      <p:bldP spid="380959" grpId="0" autoUpdateAnimBg="0"/>
      <p:bldP spid="380961" grpId="0" autoUpdateAnimBg="0"/>
      <p:bldP spid="380964" grpId="0" autoUpdateAnimBg="0"/>
      <p:bldP spid="380965" grpId="0" autoUpdateAnimBg="0"/>
      <p:bldP spid="380966" grpId="0" autoUpdateAnimBg="0"/>
      <p:bldP spid="380967" grpId="0" autoUpdateAnimBg="0"/>
      <p:bldP spid="380971" grpId="0" animBg="1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>
            <a:extLst>
              <a:ext uri="{FF2B5EF4-FFF2-40B4-BE49-F238E27FC236}">
                <a16:creationId xmlns:a16="http://schemas.microsoft.com/office/drawing/2014/main" id="{CF9AA91A-9CBE-CA4D-9578-F35E9F31F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738" y="982663"/>
            <a:ext cx="3829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FFFF"/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800" b="1">
                <a:latin typeface="Times New Roman" panose="02020603050405020304" pitchFamily="18" charset="0"/>
              </a:rPr>
              <a:t>  平面可见性的判别</a:t>
            </a:r>
          </a:p>
        </p:txBody>
      </p:sp>
      <p:grpSp>
        <p:nvGrpSpPr>
          <p:cNvPr id="113667" name="Group 3">
            <a:extLst>
              <a:ext uri="{FF2B5EF4-FFF2-40B4-BE49-F238E27FC236}">
                <a16:creationId xmlns:a16="http://schemas.microsoft.com/office/drawing/2014/main" id="{8EDBF29A-F663-F1B6-41C1-3C2326CE52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03425" y="1981200"/>
            <a:ext cx="4584700" cy="3514626"/>
            <a:chOff x="0" y="660"/>
            <a:chExt cx="3936" cy="3015"/>
          </a:xfrm>
        </p:grpSpPr>
        <p:sp>
          <p:nvSpPr>
            <p:cNvPr id="113701" name="Rectangle 4">
              <a:extLst>
                <a:ext uri="{FF2B5EF4-FFF2-40B4-BE49-F238E27FC236}">
                  <a16:creationId xmlns:a16="http://schemas.microsoft.com/office/drawing/2014/main" id="{176796F9-FFD9-4139-2BE0-D7E775EB5E1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713"/>
              <a:ext cx="2706" cy="160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en-US" sz="24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13702" name="Freeform 5">
              <a:extLst>
                <a:ext uri="{FF2B5EF4-FFF2-40B4-BE49-F238E27FC236}">
                  <a16:creationId xmlns:a16="http://schemas.microsoft.com/office/drawing/2014/main" id="{711BAE85-34D4-81BF-4DBE-F487DC4914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2317"/>
              <a:ext cx="3772" cy="1224"/>
            </a:xfrm>
            <a:custGeom>
              <a:avLst/>
              <a:gdLst>
                <a:gd name="T0" fmla="*/ 0 w 2208"/>
                <a:gd name="T1" fmla="*/ 0 h 624"/>
                <a:gd name="T2" fmla="*/ 225703 w 2208"/>
                <a:gd name="T3" fmla="*/ 1032317 h 624"/>
                <a:gd name="T4" fmla="*/ 798603 w 2208"/>
                <a:gd name="T5" fmla="*/ 1032317 h 624"/>
                <a:gd name="T6" fmla="*/ 572912 w 2208"/>
                <a:gd name="T7" fmla="*/ 0 h 624"/>
                <a:gd name="T8" fmla="*/ 0 w 2208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8" h="624">
                  <a:moveTo>
                    <a:pt x="0" y="0"/>
                  </a:moveTo>
                  <a:lnTo>
                    <a:pt x="624" y="624"/>
                  </a:lnTo>
                  <a:lnTo>
                    <a:pt x="2208" y="624"/>
                  </a:lnTo>
                  <a:lnTo>
                    <a:pt x="1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val="33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703" name="Text Box 6">
              <a:extLst>
                <a:ext uri="{FF2B5EF4-FFF2-40B4-BE49-F238E27FC236}">
                  <a16:creationId xmlns:a16="http://schemas.microsoft.com/office/drawing/2014/main" id="{FA0136B2-96E8-DBD4-E29A-086C7CE0E33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0" y="660"/>
              <a:ext cx="493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</a:p>
          </p:txBody>
        </p:sp>
        <p:sp>
          <p:nvSpPr>
            <p:cNvPr id="113704" name="Text Box 7">
              <a:extLst>
                <a:ext uri="{FF2B5EF4-FFF2-40B4-BE49-F238E27FC236}">
                  <a16:creationId xmlns:a16="http://schemas.microsoft.com/office/drawing/2014/main" id="{F322977D-537F-2E4F-B691-A03F3235150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445" y="3279"/>
              <a:ext cx="491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grpSp>
          <p:nvGrpSpPr>
            <p:cNvPr id="113705" name="Group 8">
              <a:extLst>
                <a:ext uri="{FF2B5EF4-FFF2-40B4-BE49-F238E27FC236}">
                  <a16:creationId xmlns:a16="http://schemas.microsoft.com/office/drawing/2014/main" id="{1F580C20-1A84-7458-96C4-B95F08E75C4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1" y="667"/>
              <a:ext cx="2670" cy="2812"/>
              <a:chOff x="662" y="972"/>
              <a:chExt cx="2312" cy="2433"/>
            </a:xfrm>
          </p:grpSpPr>
          <p:sp>
            <p:nvSpPr>
              <p:cNvPr id="113706" name="Freeform 9">
                <a:extLst>
                  <a:ext uri="{FF2B5EF4-FFF2-40B4-BE49-F238E27FC236}">
                    <a16:creationId xmlns:a16="http://schemas.microsoft.com/office/drawing/2014/main" id="{BAECD1E9-E766-7F4B-C103-94D34ADF64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63" y="1206"/>
                <a:ext cx="1132" cy="1236"/>
              </a:xfrm>
              <a:custGeom>
                <a:avLst/>
                <a:gdLst>
                  <a:gd name="T0" fmla="*/ 41 w 1504"/>
                  <a:gd name="T1" fmla="*/ 104 h 1584"/>
                  <a:gd name="T2" fmla="*/ 0 w 1504"/>
                  <a:gd name="T3" fmla="*/ 0 h 1584"/>
                  <a:gd name="T4" fmla="*/ 65 w 1504"/>
                  <a:gd name="T5" fmla="*/ 62 h 1584"/>
                  <a:gd name="T6" fmla="*/ 41 w 1504"/>
                  <a:gd name="T7" fmla="*/ 104 h 15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04" h="1584">
                    <a:moveTo>
                      <a:pt x="928" y="1584"/>
                    </a:moveTo>
                    <a:lnTo>
                      <a:pt x="0" y="0"/>
                    </a:lnTo>
                    <a:lnTo>
                      <a:pt x="1504" y="960"/>
                    </a:lnTo>
                    <a:lnTo>
                      <a:pt x="928" y="1584"/>
                    </a:lnTo>
                    <a:close/>
                  </a:path>
                </a:pathLst>
              </a:custGeom>
              <a:solidFill>
                <a:srgbClr val="FF99CC"/>
              </a:solidFill>
              <a:ln w="28575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07" name="Text Box 10">
                <a:extLst>
                  <a:ext uri="{FF2B5EF4-FFF2-40B4-BE49-F238E27FC236}">
                    <a16:creationId xmlns:a16="http://schemas.microsoft.com/office/drawing/2014/main" id="{9834A208-EE15-BC7A-535D-C91E6CF1F376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784" y="972"/>
                <a:ext cx="365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M</a:t>
                </a:r>
              </a:p>
            </p:txBody>
          </p:sp>
          <p:sp>
            <p:nvSpPr>
              <p:cNvPr id="113708" name="Freeform 11">
                <a:extLst>
                  <a:ext uri="{FF2B5EF4-FFF2-40B4-BE49-F238E27FC236}">
                    <a16:creationId xmlns:a16="http://schemas.microsoft.com/office/drawing/2014/main" id="{AC9FB59F-EDD0-66A4-465D-7468CB731E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75" y="2703"/>
                <a:ext cx="1661" cy="406"/>
              </a:xfrm>
              <a:custGeom>
                <a:avLst/>
                <a:gdLst>
                  <a:gd name="T0" fmla="*/ 48 w 2208"/>
                  <a:gd name="T1" fmla="*/ 34 h 520"/>
                  <a:gd name="T2" fmla="*/ 96 w 2208"/>
                  <a:gd name="T3" fmla="*/ 12 h 520"/>
                  <a:gd name="T4" fmla="*/ 0 w 2208"/>
                  <a:gd name="T5" fmla="*/ 0 h 520"/>
                  <a:gd name="T6" fmla="*/ 48 w 2208"/>
                  <a:gd name="T7" fmla="*/ 34 h 5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08" h="520">
                    <a:moveTo>
                      <a:pt x="1104" y="520"/>
                    </a:moveTo>
                    <a:lnTo>
                      <a:pt x="2208" y="184"/>
                    </a:lnTo>
                    <a:lnTo>
                      <a:pt x="0" y="0"/>
                    </a:lnTo>
                    <a:lnTo>
                      <a:pt x="1104" y="520"/>
                    </a:lnTo>
                    <a:close/>
                  </a:path>
                </a:pathLst>
              </a:custGeom>
              <a:solidFill>
                <a:srgbClr val="FF99CC"/>
              </a:solidFill>
              <a:ln w="28575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09" name="Text Box 12">
                <a:extLst>
                  <a:ext uri="{FF2B5EF4-FFF2-40B4-BE49-F238E27FC236}">
                    <a16:creationId xmlns:a16="http://schemas.microsoft.com/office/drawing/2014/main" id="{A732F394-5627-C962-A59F-62123666D3C9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662" y="2555"/>
                <a:ext cx="367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m</a:t>
                </a:r>
              </a:p>
            </p:txBody>
          </p:sp>
          <p:sp>
            <p:nvSpPr>
              <p:cNvPr id="113710" name="Text Box 13">
                <a:extLst>
                  <a:ext uri="{FF2B5EF4-FFF2-40B4-BE49-F238E27FC236}">
                    <a16:creationId xmlns:a16="http://schemas.microsoft.com/office/drawing/2014/main" id="{87458265-6E7B-A93E-2AEB-2C1447AAEC54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1690" y="3040"/>
                <a:ext cx="366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</a:p>
            </p:txBody>
          </p:sp>
          <p:sp>
            <p:nvSpPr>
              <p:cNvPr id="113711" name="Text Box 14">
                <a:extLst>
                  <a:ext uri="{FF2B5EF4-FFF2-40B4-BE49-F238E27FC236}">
                    <a16:creationId xmlns:a16="http://schemas.microsoft.com/office/drawing/2014/main" id="{96B07F3F-893B-2F8C-F5AE-E49D92EF6FF3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2607" y="2659"/>
                <a:ext cx="367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</a:p>
            </p:txBody>
          </p:sp>
          <p:sp>
            <p:nvSpPr>
              <p:cNvPr id="113712" name="Text Box 15">
                <a:extLst>
                  <a:ext uri="{FF2B5EF4-FFF2-40B4-BE49-F238E27FC236}">
                    <a16:creationId xmlns:a16="http://schemas.microsoft.com/office/drawing/2014/main" id="{898C56EC-309C-3573-71E9-22B3E39D98AA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1874" y="1250"/>
                <a:ext cx="413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</a:p>
            </p:txBody>
          </p:sp>
          <p:sp>
            <p:nvSpPr>
              <p:cNvPr id="113713" name="Freeform 16">
                <a:extLst>
                  <a:ext uri="{FF2B5EF4-FFF2-40B4-BE49-F238E27FC236}">
                    <a16:creationId xmlns:a16="http://schemas.microsoft.com/office/drawing/2014/main" id="{0F091058-AAD1-A6F1-517B-8D78B59225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1306" y="1477"/>
                <a:ext cx="1054" cy="1427"/>
              </a:xfrm>
              <a:custGeom>
                <a:avLst/>
                <a:gdLst>
                  <a:gd name="T0" fmla="*/ 0 w 1104"/>
                  <a:gd name="T1" fmla="*/ 8881 h 1104"/>
                  <a:gd name="T2" fmla="*/ 663 w 1104"/>
                  <a:gd name="T3" fmla="*/ 18586 h 1104"/>
                  <a:gd name="T4" fmla="*/ 260 w 1104"/>
                  <a:gd name="T5" fmla="*/ 0 h 1104"/>
                  <a:gd name="T6" fmla="*/ 0 w 1104"/>
                  <a:gd name="T7" fmla="*/ 8881 h 11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04" h="1104">
                    <a:moveTo>
                      <a:pt x="0" y="528"/>
                    </a:moveTo>
                    <a:lnTo>
                      <a:pt x="1104" y="1104"/>
                    </a:lnTo>
                    <a:lnTo>
                      <a:pt x="432" y="0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009999"/>
              </a:solidFill>
              <a:ln w="28575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14" name="Text Box 17">
                <a:extLst>
                  <a:ext uri="{FF2B5EF4-FFF2-40B4-BE49-F238E27FC236}">
                    <a16:creationId xmlns:a16="http://schemas.microsoft.com/office/drawing/2014/main" id="{D047C512-0A82-B130-286C-8910ABCBAA2C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1056" y="2826"/>
                <a:ext cx="411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</a:p>
            </p:txBody>
          </p:sp>
          <p:sp>
            <p:nvSpPr>
              <p:cNvPr id="113715" name="Freeform 18">
                <a:extLst>
                  <a:ext uri="{FF2B5EF4-FFF2-40B4-BE49-F238E27FC236}">
                    <a16:creationId xmlns:a16="http://schemas.microsoft.com/office/drawing/2014/main" id="{A513A7BD-F32C-F7AE-06AA-EDFAE2F325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58" y="2160"/>
                <a:ext cx="3" cy="480"/>
              </a:xfrm>
              <a:custGeom>
                <a:avLst/>
                <a:gdLst>
                  <a:gd name="T0" fmla="*/ 0 w 3"/>
                  <a:gd name="T1" fmla="*/ 480 h 480"/>
                  <a:gd name="T2" fmla="*/ 3 w 3"/>
                  <a:gd name="T3" fmla="*/ 0 h 48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480">
                    <a:moveTo>
                      <a:pt x="0" y="480"/>
                    </a:moveTo>
                    <a:lnTo>
                      <a:pt x="3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16" name="Freeform 19">
                <a:extLst>
                  <a:ext uri="{FF2B5EF4-FFF2-40B4-BE49-F238E27FC236}">
                    <a16:creationId xmlns:a16="http://schemas.microsoft.com/office/drawing/2014/main" id="{BDFB0B2B-E1A7-A5BF-0D81-F51B00AD5C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07" y="2904"/>
                <a:ext cx="1" cy="282"/>
              </a:xfrm>
              <a:custGeom>
                <a:avLst/>
                <a:gdLst>
                  <a:gd name="T0" fmla="*/ 1 w 1"/>
                  <a:gd name="T1" fmla="*/ 282 h 282"/>
                  <a:gd name="T2" fmla="*/ 0 w 1"/>
                  <a:gd name="T3" fmla="*/ 0 h 28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282">
                    <a:moveTo>
                      <a:pt x="1" y="282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17" name="Text Box 20">
                <a:extLst>
                  <a:ext uri="{FF2B5EF4-FFF2-40B4-BE49-F238E27FC236}">
                    <a16:creationId xmlns:a16="http://schemas.microsoft.com/office/drawing/2014/main" id="{6ADEFB55-D56D-5DA5-E69B-243B4A6ECBFE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2335" y="2468"/>
                <a:ext cx="368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</a:p>
            </p:txBody>
          </p:sp>
          <p:sp>
            <p:nvSpPr>
              <p:cNvPr id="113718" name="Text Box 21">
                <a:extLst>
                  <a:ext uri="{FF2B5EF4-FFF2-40B4-BE49-F238E27FC236}">
                    <a16:creationId xmlns:a16="http://schemas.microsoft.com/office/drawing/2014/main" id="{E4B0F692-ABD0-F916-B881-9A50AE77B4A4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1085" y="3062"/>
                <a:ext cx="367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</a:p>
            </p:txBody>
          </p:sp>
          <p:sp>
            <p:nvSpPr>
              <p:cNvPr id="113719" name="Freeform 22">
                <a:extLst>
                  <a:ext uri="{FF2B5EF4-FFF2-40B4-BE49-F238E27FC236}">
                    <a16:creationId xmlns:a16="http://schemas.microsoft.com/office/drawing/2014/main" id="{DA22CDB8-E19A-81E3-FBF9-B25562FFAFB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04" y="2632"/>
                <a:ext cx="1061" cy="559"/>
              </a:xfrm>
              <a:custGeom>
                <a:avLst/>
                <a:gdLst>
                  <a:gd name="T0" fmla="*/ 664 w 1112"/>
                  <a:gd name="T1" fmla="*/ 0 h 568"/>
                  <a:gd name="T2" fmla="*/ 0 w 1112"/>
                  <a:gd name="T3" fmla="*/ 476 h 5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12" h="568">
                    <a:moveTo>
                      <a:pt x="1112" y="0"/>
                    </a:moveTo>
                    <a:lnTo>
                      <a:pt x="0" y="568"/>
                    </a:lnTo>
                  </a:path>
                </a:pathLst>
              </a:cu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20" name="Freeform 23">
                <a:extLst>
                  <a:ext uri="{FF2B5EF4-FFF2-40B4-BE49-F238E27FC236}">
                    <a16:creationId xmlns:a16="http://schemas.microsoft.com/office/drawing/2014/main" id="{2BE4C5B6-7BD9-A1B8-8234-DBD751A5F9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68" y="2784"/>
                <a:ext cx="420" cy="216"/>
              </a:xfrm>
              <a:custGeom>
                <a:avLst/>
                <a:gdLst>
                  <a:gd name="T0" fmla="*/ 0 w 420"/>
                  <a:gd name="T1" fmla="*/ 216 h 216"/>
                  <a:gd name="T2" fmla="*/ 420 w 420"/>
                  <a:gd name="T3" fmla="*/ 0 h 2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20" h="216">
                    <a:moveTo>
                      <a:pt x="0" y="216"/>
                    </a:moveTo>
                    <a:lnTo>
                      <a:pt x="4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21" name="Text Box 24">
                <a:extLst>
                  <a:ext uri="{FF2B5EF4-FFF2-40B4-BE49-F238E27FC236}">
                    <a16:creationId xmlns:a16="http://schemas.microsoft.com/office/drawing/2014/main" id="{E60761F4-04DA-03AD-D97C-4BE6864987A6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2067" y="2496"/>
                <a:ext cx="367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k</a:t>
                </a:r>
              </a:p>
            </p:txBody>
          </p:sp>
          <p:sp>
            <p:nvSpPr>
              <p:cNvPr id="113722" name="Freeform 25">
                <a:extLst>
                  <a:ext uri="{FF2B5EF4-FFF2-40B4-BE49-F238E27FC236}">
                    <a16:creationId xmlns:a16="http://schemas.microsoft.com/office/drawing/2014/main" id="{2A110CC2-CB7F-E30E-E60E-9F5A358636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61" y="2441"/>
                <a:ext cx="1" cy="559"/>
              </a:xfrm>
              <a:custGeom>
                <a:avLst/>
                <a:gdLst>
                  <a:gd name="T0" fmla="*/ 0 w 1"/>
                  <a:gd name="T1" fmla="*/ 0 h 559"/>
                  <a:gd name="T2" fmla="*/ 1 w 1"/>
                  <a:gd name="T3" fmla="*/ 559 h 55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59">
                    <a:moveTo>
                      <a:pt x="0" y="0"/>
                    </a:moveTo>
                    <a:lnTo>
                      <a:pt x="1" y="559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23" name="Freeform 26">
                <a:extLst>
                  <a:ext uri="{FF2B5EF4-FFF2-40B4-BE49-F238E27FC236}">
                    <a16:creationId xmlns:a16="http://schemas.microsoft.com/office/drawing/2014/main" id="{972B6DE4-67DE-5468-E6FD-86C8669AE9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94" y="1955"/>
                <a:ext cx="1" cy="829"/>
              </a:xfrm>
              <a:custGeom>
                <a:avLst/>
                <a:gdLst>
                  <a:gd name="T0" fmla="*/ 1 w 1"/>
                  <a:gd name="T1" fmla="*/ 0 h 829"/>
                  <a:gd name="T2" fmla="*/ 0 w 1"/>
                  <a:gd name="T3" fmla="*/ 829 h 82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829">
                    <a:moveTo>
                      <a:pt x="1" y="0"/>
                    </a:moveTo>
                    <a:lnTo>
                      <a:pt x="0" y="829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24" name="Text Box 27">
                <a:extLst>
                  <a:ext uri="{FF2B5EF4-FFF2-40B4-BE49-F238E27FC236}">
                    <a16:creationId xmlns:a16="http://schemas.microsoft.com/office/drawing/2014/main" id="{C93DCF29-E907-ADC5-0B02-18742B1A0FBC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1615" y="2732"/>
                <a:ext cx="367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solidFill>
                      <a:schemeClr val="hlin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</a:p>
            </p:txBody>
          </p:sp>
          <p:sp>
            <p:nvSpPr>
              <p:cNvPr id="113725" name="Freeform 28">
                <a:extLst>
                  <a:ext uri="{FF2B5EF4-FFF2-40B4-BE49-F238E27FC236}">
                    <a16:creationId xmlns:a16="http://schemas.microsoft.com/office/drawing/2014/main" id="{D35928D5-1F22-DA43-A5C5-DA5D993794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61" y="1955"/>
                <a:ext cx="981" cy="748"/>
              </a:xfrm>
              <a:custGeom>
                <a:avLst/>
                <a:gdLst>
                  <a:gd name="T0" fmla="*/ 25 w 1304"/>
                  <a:gd name="T1" fmla="*/ 0 h 960"/>
                  <a:gd name="T2" fmla="*/ 0 w 1304"/>
                  <a:gd name="T3" fmla="*/ 40 h 960"/>
                  <a:gd name="T4" fmla="*/ 8 w 1304"/>
                  <a:gd name="T5" fmla="*/ 62 h 960"/>
                  <a:gd name="T6" fmla="*/ 57 w 1304"/>
                  <a:gd name="T7" fmla="*/ 30 h 960"/>
                  <a:gd name="T8" fmla="*/ 25 w 1304"/>
                  <a:gd name="T9" fmla="*/ 0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04" h="960">
                    <a:moveTo>
                      <a:pt x="576" y="0"/>
                    </a:moveTo>
                    <a:lnTo>
                      <a:pt x="0" y="624"/>
                    </a:lnTo>
                    <a:lnTo>
                      <a:pt x="192" y="960"/>
                    </a:lnTo>
                    <a:lnTo>
                      <a:pt x="1304" y="464"/>
                    </a:lnTo>
                    <a:lnTo>
                      <a:pt x="576" y="0"/>
                    </a:lnTo>
                    <a:close/>
                  </a:path>
                </a:pathLst>
              </a:custGeom>
              <a:solidFill>
                <a:srgbClr val="FF99CC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26" name="Text Box 29">
                <a:extLst>
                  <a:ext uri="{FF2B5EF4-FFF2-40B4-BE49-F238E27FC236}">
                    <a16:creationId xmlns:a16="http://schemas.microsoft.com/office/drawing/2014/main" id="{3300CA0A-0FE9-1DEB-F2BE-CB2F912F9A11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1538" y="2197"/>
                <a:ext cx="367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</a:p>
            </p:txBody>
          </p:sp>
          <p:sp>
            <p:nvSpPr>
              <p:cNvPr id="113727" name="Text Box 30">
                <a:extLst>
                  <a:ext uri="{FF2B5EF4-FFF2-40B4-BE49-F238E27FC236}">
                    <a16:creationId xmlns:a16="http://schemas.microsoft.com/office/drawing/2014/main" id="{00FCEA1D-C0B9-8BEA-A125-79ED4C377C4A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1887" y="1722"/>
                <a:ext cx="364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K</a:t>
                </a:r>
              </a:p>
            </p:txBody>
          </p:sp>
          <p:sp>
            <p:nvSpPr>
              <p:cNvPr id="113728" name="Text Box 31">
                <a:extLst>
                  <a:ext uri="{FF2B5EF4-FFF2-40B4-BE49-F238E27FC236}">
                    <a16:creationId xmlns:a16="http://schemas.microsoft.com/office/drawing/2014/main" id="{B78B8CD4-AFF2-5CF7-BAE9-72D0C458838D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1714" y="2427"/>
                <a:ext cx="366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</a:p>
            </p:txBody>
          </p:sp>
          <p:sp>
            <p:nvSpPr>
              <p:cNvPr id="113729" name="Text Box 32">
                <a:extLst>
                  <a:ext uri="{FF2B5EF4-FFF2-40B4-BE49-F238E27FC236}">
                    <a16:creationId xmlns:a16="http://schemas.microsoft.com/office/drawing/2014/main" id="{61F7AD10-ABED-7475-5915-60125365E875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2519" y="2048"/>
                <a:ext cx="367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</a:p>
            </p:txBody>
          </p:sp>
        </p:grpSp>
      </p:grpSp>
      <p:grpSp>
        <p:nvGrpSpPr>
          <p:cNvPr id="113668" name="Group 33">
            <a:extLst>
              <a:ext uri="{FF2B5EF4-FFF2-40B4-BE49-F238E27FC236}">
                <a16:creationId xmlns:a16="http://schemas.microsoft.com/office/drawing/2014/main" id="{42A83478-A9CD-C356-5918-0011A8315D1C}"/>
              </a:ext>
            </a:extLst>
          </p:cNvPr>
          <p:cNvGrpSpPr>
            <a:grpSpLocks/>
          </p:cNvGrpSpPr>
          <p:nvPr/>
        </p:nvGrpSpPr>
        <p:grpSpPr bwMode="auto">
          <a:xfrm>
            <a:off x="6319838" y="841375"/>
            <a:ext cx="4425950" cy="5238750"/>
            <a:chOff x="2971" y="324"/>
            <a:chExt cx="2789" cy="3300"/>
          </a:xfrm>
        </p:grpSpPr>
        <p:sp>
          <p:nvSpPr>
            <p:cNvPr id="113671" name="Freeform 34">
              <a:extLst>
                <a:ext uri="{FF2B5EF4-FFF2-40B4-BE49-F238E27FC236}">
                  <a16:creationId xmlns:a16="http://schemas.microsoft.com/office/drawing/2014/main" id="{FEE5E890-BF01-E59A-AFDA-A4655292A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576"/>
              <a:ext cx="1872" cy="1104"/>
            </a:xfrm>
            <a:custGeom>
              <a:avLst/>
              <a:gdLst>
                <a:gd name="T0" fmla="*/ 0 w 1872"/>
                <a:gd name="T1" fmla="*/ 672 h 1104"/>
                <a:gd name="T2" fmla="*/ 1440 w 1872"/>
                <a:gd name="T3" fmla="*/ 0 h 1104"/>
                <a:gd name="T4" fmla="*/ 1872 w 1872"/>
                <a:gd name="T5" fmla="*/ 1104 h 1104"/>
                <a:gd name="T6" fmla="*/ 0 w 1872"/>
                <a:gd name="T7" fmla="*/ 672 h 11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72" h="1104">
                  <a:moveTo>
                    <a:pt x="0" y="672"/>
                  </a:moveTo>
                  <a:lnTo>
                    <a:pt x="1440" y="0"/>
                  </a:lnTo>
                  <a:lnTo>
                    <a:pt x="1872" y="1104"/>
                  </a:lnTo>
                  <a:lnTo>
                    <a:pt x="0" y="672"/>
                  </a:lnTo>
                  <a:close/>
                </a:path>
              </a:pathLst>
            </a:custGeom>
            <a:noFill/>
            <a:ln w="38100" cmpd="sng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672" name="Text Box 35">
              <a:extLst>
                <a:ext uri="{FF2B5EF4-FFF2-40B4-BE49-F238E27FC236}">
                  <a16:creationId xmlns:a16="http://schemas.microsoft.com/office/drawing/2014/main" id="{4EE0B85E-8434-3257-1C95-166529A93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798" y="324"/>
              <a:ext cx="3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3673" name="Line 36">
              <a:extLst>
                <a:ext uri="{FF2B5EF4-FFF2-40B4-BE49-F238E27FC236}">
                  <a16:creationId xmlns:a16="http://schemas.microsoft.com/office/drawing/2014/main" id="{7EE21239-B2CE-69B0-5ED3-339663B272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920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674" name="Text Box 37">
              <a:extLst>
                <a:ext uri="{FF2B5EF4-FFF2-40B4-BE49-F238E27FC236}">
                  <a16:creationId xmlns:a16="http://schemas.microsoft.com/office/drawing/2014/main" id="{C8F5A8AA-3F06-DDC9-E88E-D5563EC23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844" y="2160"/>
              <a:ext cx="3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113675" name="Line 38">
              <a:extLst>
                <a:ext uri="{FF2B5EF4-FFF2-40B4-BE49-F238E27FC236}">
                  <a16:creationId xmlns:a16="http://schemas.microsoft.com/office/drawing/2014/main" id="{6BDF6960-7AFB-CAD3-F8C4-A149DE4B4E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1" y="124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676" name="Line 39">
              <a:extLst>
                <a:ext uri="{FF2B5EF4-FFF2-40B4-BE49-F238E27FC236}">
                  <a16:creationId xmlns:a16="http://schemas.microsoft.com/office/drawing/2014/main" id="{4093D529-6751-A46C-A8E1-1C2372C2D2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3" y="168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677" name="Line 40">
              <a:extLst>
                <a:ext uri="{FF2B5EF4-FFF2-40B4-BE49-F238E27FC236}">
                  <a16:creationId xmlns:a16="http://schemas.microsoft.com/office/drawing/2014/main" id="{5EF029B3-EDD6-4286-2624-FB0F221B1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1" y="576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678" name="Freeform 41">
              <a:extLst>
                <a:ext uri="{FF2B5EF4-FFF2-40B4-BE49-F238E27FC236}">
                  <a16:creationId xmlns:a16="http://schemas.microsoft.com/office/drawing/2014/main" id="{C2849C79-B406-786A-9659-EC73F1887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120"/>
              <a:ext cx="1588" cy="1304"/>
            </a:xfrm>
            <a:custGeom>
              <a:avLst/>
              <a:gdLst>
                <a:gd name="T0" fmla="*/ 0 w 1588"/>
                <a:gd name="T1" fmla="*/ 0 h 1304"/>
                <a:gd name="T2" fmla="*/ 1588 w 1588"/>
                <a:gd name="T3" fmla="*/ 712 h 1304"/>
                <a:gd name="T4" fmla="*/ 380 w 1588"/>
                <a:gd name="T5" fmla="*/ 1304 h 1304"/>
                <a:gd name="T6" fmla="*/ 0 w 1588"/>
                <a:gd name="T7" fmla="*/ 0 h 13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88" h="1304">
                  <a:moveTo>
                    <a:pt x="0" y="0"/>
                  </a:moveTo>
                  <a:lnTo>
                    <a:pt x="1588" y="712"/>
                  </a:lnTo>
                  <a:lnTo>
                    <a:pt x="380" y="13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mpd="sng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EFEB">
                      <a:alpha val="50195"/>
                    </a:srgbClr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679" name="Line 42">
              <a:extLst>
                <a:ext uri="{FF2B5EF4-FFF2-40B4-BE49-F238E27FC236}">
                  <a16:creationId xmlns:a16="http://schemas.microsoft.com/office/drawing/2014/main" id="{4BBAF594-8556-4402-36B4-3176D2426D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7" y="177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680" name="Line 43">
              <a:extLst>
                <a:ext uri="{FF2B5EF4-FFF2-40B4-BE49-F238E27FC236}">
                  <a16:creationId xmlns:a16="http://schemas.microsoft.com/office/drawing/2014/main" id="{D40487E6-A235-D5F8-8D9A-A423679BF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1" y="2256"/>
              <a:ext cx="1872" cy="912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681" name="Text Box 44">
              <a:extLst>
                <a:ext uri="{FF2B5EF4-FFF2-40B4-BE49-F238E27FC236}">
                  <a16:creationId xmlns:a16="http://schemas.microsoft.com/office/drawing/2014/main" id="{FFFE9864-1CC2-DAEC-8C27-C8D2B6A3D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292" y="2036"/>
              <a:ext cx="3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13682" name="Text Box 45">
              <a:extLst>
                <a:ext uri="{FF2B5EF4-FFF2-40B4-BE49-F238E27FC236}">
                  <a16:creationId xmlns:a16="http://schemas.microsoft.com/office/drawing/2014/main" id="{81E092D0-D154-6165-1095-2CAF29110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235" y="2988"/>
              <a:ext cx="3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13683" name="Text Box 46">
              <a:extLst>
                <a:ext uri="{FF2B5EF4-FFF2-40B4-BE49-F238E27FC236}">
                  <a16:creationId xmlns:a16="http://schemas.microsoft.com/office/drawing/2014/main" id="{7717152F-9AFE-FFEE-12EE-DCCBCB2762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051" y="3336"/>
              <a:ext cx="3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</a:p>
          </p:txBody>
        </p:sp>
        <p:sp>
          <p:nvSpPr>
            <p:cNvPr id="113684" name="Text Box 47">
              <a:extLst>
                <a:ext uri="{FF2B5EF4-FFF2-40B4-BE49-F238E27FC236}">
                  <a16:creationId xmlns:a16="http://schemas.microsoft.com/office/drawing/2014/main" id="{9F08B52F-6805-3B9F-CAA4-E5FC12D5B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391" y="2580"/>
              <a:ext cx="3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</a:p>
          </p:txBody>
        </p:sp>
        <p:sp>
          <p:nvSpPr>
            <p:cNvPr id="113685" name="Text Box 48">
              <a:extLst>
                <a:ext uri="{FF2B5EF4-FFF2-40B4-BE49-F238E27FC236}">
                  <a16:creationId xmlns:a16="http://schemas.microsoft.com/office/drawing/2014/main" id="{4E22B529-B3A0-C707-B3C7-70F59E7D7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571" y="1944"/>
              <a:ext cx="3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</a:p>
          </p:txBody>
        </p:sp>
        <p:sp>
          <p:nvSpPr>
            <p:cNvPr id="113686" name="Text Box 49">
              <a:extLst>
                <a:ext uri="{FF2B5EF4-FFF2-40B4-BE49-F238E27FC236}">
                  <a16:creationId xmlns:a16="http://schemas.microsoft.com/office/drawing/2014/main" id="{CAAA3135-49A0-0B61-860D-AA2571440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223" y="1008"/>
              <a:ext cx="3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3687" name="Text Box 50">
              <a:extLst>
                <a:ext uri="{FF2B5EF4-FFF2-40B4-BE49-F238E27FC236}">
                  <a16:creationId xmlns:a16="http://schemas.microsoft.com/office/drawing/2014/main" id="{EDCB2892-2491-6987-4545-14E2D3509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574" y="552"/>
              <a:ext cx="3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3688" name="Text Box 51">
              <a:extLst>
                <a:ext uri="{FF2B5EF4-FFF2-40B4-BE49-F238E27FC236}">
                  <a16:creationId xmlns:a16="http://schemas.microsoft.com/office/drawing/2014/main" id="{96925862-F5C0-55F2-D330-F27D534D9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292" y="1464"/>
              <a:ext cx="3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3689" name="Text Box 52">
              <a:extLst>
                <a:ext uri="{FF2B5EF4-FFF2-40B4-BE49-F238E27FC236}">
                  <a16:creationId xmlns:a16="http://schemas.microsoft.com/office/drawing/2014/main" id="{9BC40E6C-FF5B-AF76-B60D-67494F018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393" y="936"/>
              <a:ext cx="3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3690" name="Text Box 53">
              <a:extLst>
                <a:ext uri="{FF2B5EF4-FFF2-40B4-BE49-F238E27FC236}">
                  <a16:creationId xmlns:a16="http://schemas.microsoft.com/office/drawing/2014/main" id="{176F83CE-2B17-535C-81B1-67BF446D17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233" y="1656"/>
              <a:ext cx="3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3691" name="Line 54">
              <a:extLst>
                <a:ext uri="{FF2B5EF4-FFF2-40B4-BE49-F238E27FC236}">
                  <a16:creationId xmlns:a16="http://schemas.microsoft.com/office/drawing/2014/main" id="{D37CF646-ECCC-9707-E6AE-D15C404800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5" y="1008"/>
              <a:ext cx="720" cy="24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692" name="Text Box 55">
              <a:extLst>
                <a:ext uri="{FF2B5EF4-FFF2-40B4-BE49-F238E27FC236}">
                  <a16:creationId xmlns:a16="http://schemas.microsoft.com/office/drawing/2014/main" id="{A0F271BE-580C-984A-F53C-5C23A9FCD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043" y="2572"/>
              <a:ext cx="3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  <p:sp>
          <p:nvSpPr>
            <p:cNvPr id="113693" name="Text Box 56">
              <a:extLst>
                <a:ext uri="{FF2B5EF4-FFF2-40B4-BE49-F238E27FC236}">
                  <a16:creationId xmlns:a16="http://schemas.microsoft.com/office/drawing/2014/main" id="{6CCDF68C-DC55-E613-DFF6-9AAB960B6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600" y="2239"/>
              <a:ext cx="3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k</a:t>
              </a:r>
            </a:p>
          </p:txBody>
        </p:sp>
        <p:sp>
          <p:nvSpPr>
            <p:cNvPr id="113694" name="Freeform 57">
              <a:extLst>
                <a:ext uri="{FF2B5EF4-FFF2-40B4-BE49-F238E27FC236}">
                  <a16:creationId xmlns:a16="http://schemas.microsoft.com/office/drawing/2014/main" id="{F8B0BC75-2B9E-DAC0-FB2B-456671B5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1248"/>
              <a:ext cx="1" cy="1608"/>
            </a:xfrm>
            <a:custGeom>
              <a:avLst/>
              <a:gdLst>
                <a:gd name="T0" fmla="*/ 0 w 1"/>
                <a:gd name="T1" fmla="*/ 1608 h 1608"/>
                <a:gd name="T2" fmla="*/ 1 w 1"/>
                <a:gd name="T3" fmla="*/ 0 h 16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608">
                  <a:moveTo>
                    <a:pt x="0" y="1608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695" name="Line 58">
              <a:extLst>
                <a:ext uri="{FF2B5EF4-FFF2-40B4-BE49-F238E27FC236}">
                  <a16:creationId xmlns:a16="http://schemas.microsoft.com/office/drawing/2014/main" id="{A3EAC69B-5DBD-F481-14D5-B41516D9F0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5" y="100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696" name="Freeform 59">
              <a:extLst>
                <a:ext uri="{FF2B5EF4-FFF2-40B4-BE49-F238E27FC236}">
                  <a16:creationId xmlns:a16="http://schemas.microsoft.com/office/drawing/2014/main" id="{74B73519-239D-2770-6666-5232DBE38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516"/>
              <a:ext cx="708" cy="344"/>
            </a:xfrm>
            <a:custGeom>
              <a:avLst/>
              <a:gdLst>
                <a:gd name="T0" fmla="*/ 0 w 708"/>
                <a:gd name="T1" fmla="*/ 344 h 344"/>
                <a:gd name="T2" fmla="*/ 708 w 708"/>
                <a:gd name="T3" fmla="*/ 0 h 3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8" h="344">
                  <a:moveTo>
                    <a:pt x="0" y="344"/>
                  </a:moveTo>
                  <a:lnTo>
                    <a:pt x="708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697" name="Freeform 60">
              <a:extLst>
                <a:ext uri="{FF2B5EF4-FFF2-40B4-BE49-F238E27FC236}">
                  <a16:creationId xmlns:a16="http://schemas.microsoft.com/office/drawing/2014/main" id="{E813568F-9F8D-47F7-F0F0-25A2CDDCA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768"/>
              <a:ext cx="1584" cy="1008"/>
            </a:xfrm>
            <a:custGeom>
              <a:avLst/>
              <a:gdLst>
                <a:gd name="T0" fmla="*/ 0 w 1584"/>
                <a:gd name="T1" fmla="*/ 0 h 1008"/>
                <a:gd name="T2" fmla="*/ 384 w 1584"/>
                <a:gd name="T3" fmla="*/ 1008 h 1008"/>
                <a:gd name="T4" fmla="*/ 1584 w 1584"/>
                <a:gd name="T5" fmla="*/ 432 h 1008"/>
                <a:gd name="T6" fmla="*/ 0 w 1584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84" h="1008">
                  <a:moveTo>
                    <a:pt x="0" y="0"/>
                  </a:moveTo>
                  <a:lnTo>
                    <a:pt x="384" y="1008"/>
                  </a:lnTo>
                  <a:lnTo>
                    <a:pt x="1584" y="4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mpd="sng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EFEB">
                      <a:alpha val="50195"/>
                    </a:srgbClr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3698" name="Group 61">
              <a:extLst>
                <a:ext uri="{FF2B5EF4-FFF2-40B4-BE49-F238E27FC236}">
                  <a16:creationId xmlns:a16="http://schemas.microsoft.com/office/drawing/2014/main" id="{FB84E1DD-FCA0-2D5A-37CC-7C7F0A31A3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3" y="720"/>
              <a:ext cx="1200" cy="672"/>
              <a:chOff x="3984" y="720"/>
              <a:chExt cx="1200" cy="672"/>
            </a:xfrm>
          </p:grpSpPr>
          <p:sp>
            <p:nvSpPr>
              <p:cNvPr id="113699" name="Text Box 62">
                <a:extLst>
                  <a:ext uri="{FF2B5EF4-FFF2-40B4-BE49-F238E27FC236}">
                    <a16:creationId xmlns:a16="http://schemas.microsoft.com/office/drawing/2014/main" id="{692FF6E9-4C9A-D0D3-4320-395A3B3341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</a:t>
                </a:r>
                <a:endPara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3700" name="Text Box 63">
                <a:extLst>
                  <a:ext uri="{FF2B5EF4-FFF2-40B4-BE49-F238E27FC236}">
                    <a16:creationId xmlns:a16="http://schemas.microsoft.com/office/drawing/2014/main" id="{4D5A28EF-4819-CA1D-28DD-C6AE9860FF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2" y="720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k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</a:t>
                </a:r>
                <a:endPara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13669" name="Text Box 64">
            <a:extLst>
              <a:ext uri="{FF2B5EF4-FFF2-40B4-BE49-F238E27FC236}">
                <a16:creationId xmlns:a16="http://schemas.microsoft.com/office/drawing/2014/main" id="{0A84D6B3-48A1-38A4-856A-A133422CD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2628900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>
                <a:latin typeface="仿宋_GB2312" pitchFamily="49" charset="-122"/>
                <a:ea typeface="仿宋_GB2312" pitchFamily="49" charset="-122"/>
              </a:rPr>
              <a:t>X</a:t>
            </a:r>
          </a:p>
        </p:txBody>
      </p:sp>
      <p:sp>
        <p:nvSpPr>
          <p:cNvPr id="113670" name="Text Box 65">
            <a:extLst>
              <a:ext uri="{FF2B5EF4-FFF2-40B4-BE49-F238E27FC236}">
                <a16:creationId xmlns:a16="http://schemas.microsoft.com/office/drawing/2014/main" id="{4B82E14D-32FD-75FE-A58C-18F86A785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7800" y="2628900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>
                <a:latin typeface="仿宋_GB2312" pitchFamily="49" charset="-122"/>
                <a:ea typeface="仿宋_GB2312" pitchFamily="49" charset="-122"/>
              </a:rPr>
              <a:t>O</a:t>
            </a:r>
          </a:p>
        </p:txBody>
      </p:sp>
    </p:spTree>
  </p:cSld>
  <p:clrMapOvr>
    <a:masterClrMapping/>
  </p:clrMapOvr>
  <p:transition spd="slow" advClick="0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47D09BE9-6734-B16E-6C91-88D308136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3" y="184151"/>
            <a:ext cx="6540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FFFF"/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800" b="1">
                <a:latin typeface="Times New Roman" panose="02020603050405020304" pitchFamily="18" charset="0"/>
              </a:rPr>
              <a:t>                        平面可见性的判别</a:t>
            </a:r>
          </a:p>
        </p:txBody>
      </p:sp>
      <p:grpSp>
        <p:nvGrpSpPr>
          <p:cNvPr id="365571" name="Group 3">
            <a:extLst>
              <a:ext uri="{FF2B5EF4-FFF2-40B4-BE49-F238E27FC236}">
                <a16:creationId xmlns:a16="http://schemas.microsoft.com/office/drawing/2014/main" id="{3E79DAF6-A86D-8ABA-E306-9DA56FCAA9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81200" y="1933575"/>
            <a:ext cx="4584700" cy="3514626"/>
            <a:chOff x="0" y="660"/>
            <a:chExt cx="3936" cy="3015"/>
          </a:xfrm>
        </p:grpSpPr>
        <p:sp>
          <p:nvSpPr>
            <p:cNvPr id="114737" name="Rectangle 4">
              <a:extLst>
                <a:ext uri="{FF2B5EF4-FFF2-40B4-BE49-F238E27FC236}">
                  <a16:creationId xmlns:a16="http://schemas.microsoft.com/office/drawing/2014/main" id="{D7BBBC9B-AB28-6B4A-0949-04E4D2A011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713"/>
              <a:ext cx="2706" cy="1604"/>
            </a:xfrm>
            <a:prstGeom prst="rect">
              <a:avLst/>
            </a:prstGeom>
            <a:solidFill>
              <a:srgbClr val="33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en-US" sz="24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14738" name="Freeform 5">
              <a:extLst>
                <a:ext uri="{FF2B5EF4-FFF2-40B4-BE49-F238E27FC236}">
                  <a16:creationId xmlns:a16="http://schemas.microsoft.com/office/drawing/2014/main" id="{A4FE5D74-6D75-C5F2-1261-CF3F8F11A2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2317"/>
              <a:ext cx="3772" cy="1224"/>
            </a:xfrm>
            <a:custGeom>
              <a:avLst/>
              <a:gdLst>
                <a:gd name="T0" fmla="*/ 0 w 2208"/>
                <a:gd name="T1" fmla="*/ 0 h 624"/>
                <a:gd name="T2" fmla="*/ 225703 w 2208"/>
                <a:gd name="T3" fmla="*/ 1032317 h 624"/>
                <a:gd name="T4" fmla="*/ 798603 w 2208"/>
                <a:gd name="T5" fmla="*/ 1032317 h 624"/>
                <a:gd name="T6" fmla="*/ 572912 w 2208"/>
                <a:gd name="T7" fmla="*/ 0 h 624"/>
                <a:gd name="T8" fmla="*/ 0 w 2208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8" h="624">
                  <a:moveTo>
                    <a:pt x="0" y="0"/>
                  </a:moveTo>
                  <a:lnTo>
                    <a:pt x="624" y="624"/>
                  </a:lnTo>
                  <a:lnTo>
                    <a:pt x="2208" y="624"/>
                  </a:lnTo>
                  <a:lnTo>
                    <a:pt x="1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4739" name="Text Box 6">
              <a:extLst>
                <a:ext uri="{FF2B5EF4-FFF2-40B4-BE49-F238E27FC236}">
                  <a16:creationId xmlns:a16="http://schemas.microsoft.com/office/drawing/2014/main" id="{0135BB53-9ABC-5C94-0B9C-89830D332D2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0" y="660"/>
              <a:ext cx="493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</a:p>
          </p:txBody>
        </p:sp>
        <p:sp>
          <p:nvSpPr>
            <p:cNvPr id="114740" name="Text Box 7">
              <a:extLst>
                <a:ext uri="{FF2B5EF4-FFF2-40B4-BE49-F238E27FC236}">
                  <a16:creationId xmlns:a16="http://schemas.microsoft.com/office/drawing/2014/main" id="{9D071101-5F4D-704E-28BE-4F2FB5E60AE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445" y="3279"/>
              <a:ext cx="491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grpSp>
          <p:nvGrpSpPr>
            <p:cNvPr id="114741" name="Group 8">
              <a:extLst>
                <a:ext uri="{FF2B5EF4-FFF2-40B4-BE49-F238E27FC236}">
                  <a16:creationId xmlns:a16="http://schemas.microsoft.com/office/drawing/2014/main" id="{5B2486BD-3065-8B7B-275A-FA124703CC5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1" y="667"/>
              <a:ext cx="2670" cy="2812"/>
              <a:chOff x="662" y="972"/>
              <a:chExt cx="2312" cy="2433"/>
            </a:xfrm>
          </p:grpSpPr>
          <p:sp>
            <p:nvSpPr>
              <p:cNvPr id="114742" name="Freeform 9">
                <a:extLst>
                  <a:ext uri="{FF2B5EF4-FFF2-40B4-BE49-F238E27FC236}">
                    <a16:creationId xmlns:a16="http://schemas.microsoft.com/office/drawing/2014/main" id="{72993379-33A5-3009-98DD-7EB61FBFF5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63" y="1206"/>
                <a:ext cx="1132" cy="1236"/>
              </a:xfrm>
              <a:custGeom>
                <a:avLst/>
                <a:gdLst>
                  <a:gd name="T0" fmla="*/ 41 w 1504"/>
                  <a:gd name="T1" fmla="*/ 104 h 1584"/>
                  <a:gd name="T2" fmla="*/ 0 w 1504"/>
                  <a:gd name="T3" fmla="*/ 0 h 1584"/>
                  <a:gd name="T4" fmla="*/ 65 w 1504"/>
                  <a:gd name="T5" fmla="*/ 62 h 1584"/>
                  <a:gd name="T6" fmla="*/ 41 w 1504"/>
                  <a:gd name="T7" fmla="*/ 104 h 15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04" h="1584">
                    <a:moveTo>
                      <a:pt x="928" y="1584"/>
                    </a:moveTo>
                    <a:lnTo>
                      <a:pt x="0" y="0"/>
                    </a:lnTo>
                    <a:lnTo>
                      <a:pt x="1504" y="960"/>
                    </a:lnTo>
                    <a:lnTo>
                      <a:pt x="928" y="1584"/>
                    </a:lnTo>
                    <a:close/>
                  </a:path>
                </a:pathLst>
              </a:custGeom>
              <a:solidFill>
                <a:srgbClr val="FF99CC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743" name="Text Box 10">
                <a:extLst>
                  <a:ext uri="{FF2B5EF4-FFF2-40B4-BE49-F238E27FC236}">
                    <a16:creationId xmlns:a16="http://schemas.microsoft.com/office/drawing/2014/main" id="{BCB559D1-7BB2-C60F-7FAD-F1044D036CFC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784" y="972"/>
                <a:ext cx="365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M</a:t>
                </a:r>
              </a:p>
            </p:txBody>
          </p:sp>
          <p:sp>
            <p:nvSpPr>
              <p:cNvPr id="114744" name="Freeform 11">
                <a:extLst>
                  <a:ext uri="{FF2B5EF4-FFF2-40B4-BE49-F238E27FC236}">
                    <a16:creationId xmlns:a16="http://schemas.microsoft.com/office/drawing/2014/main" id="{4EF95687-A9B0-B732-46DA-D71A414BD5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75" y="2703"/>
                <a:ext cx="1661" cy="406"/>
              </a:xfrm>
              <a:custGeom>
                <a:avLst/>
                <a:gdLst>
                  <a:gd name="T0" fmla="*/ 48 w 2208"/>
                  <a:gd name="T1" fmla="*/ 34 h 520"/>
                  <a:gd name="T2" fmla="*/ 96 w 2208"/>
                  <a:gd name="T3" fmla="*/ 12 h 520"/>
                  <a:gd name="T4" fmla="*/ 0 w 2208"/>
                  <a:gd name="T5" fmla="*/ 0 h 520"/>
                  <a:gd name="T6" fmla="*/ 48 w 2208"/>
                  <a:gd name="T7" fmla="*/ 34 h 5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08" h="520">
                    <a:moveTo>
                      <a:pt x="1104" y="520"/>
                    </a:moveTo>
                    <a:lnTo>
                      <a:pt x="2208" y="184"/>
                    </a:lnTo>
                    <a:lnTo>
                      <a:pt x="0" y="0"/>
                    </a:lnTo>
                    <a:lnTo>
                      <a:pt x="1104" y="520"/>
                    </a:lnTo>
                    <a:close/>
                  </a:path>
                </a:pathLst>
              </a:custGeom>
              <a:solidFill>
                <a:srgbClr val="FF66CC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745" name="Text Box 12">
                <a:extLst>
                  <a:ext uri="{FF2B5EF4-FFF2-40B4-BE49-F238E27FC236}">
                    <a16:creationId xmlns:a16="http://schemas.microsoft.com/office/drawing/2014/main" id="{B7DF820E-6453-DB16-5021-D56FE17753A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662" y="2555"/>
                <a:ext cx="367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m</a:t>
                </a:r>
              </a:p>
            </p:txBody>
          </p:sp>
          <p:sp>
            <p:nvSpPr>
              <p:cNvPr id="114746" name="Text Box 13">
                <a:extLst>
                  <a:ext uri="{FF2B5EF4-FFF2-40B4-BE49-F238E27FC236}">
                    <a16:creationId xmlns:a16="http://schemas.microsoft.com/office/drawing/2014/main" id="{34E7DC37-BAE9-089E-3C79-AD0B3C928E6F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1690" y="3040"/>
                <a:ext cx="366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</a:p>
            </p:txBody>
          </p:sp>
          <p:sp>
            <p:nvSpPr>
              <p:cNvPr id="114747" name="Text Box 14">
                <a:extLst>
                  <a:ext uri="{FF2B5EF4-FFF2-40B4-BE49-F238E27FC236}">
                    <a16:creationId xmlns:a16="http://schemas.microsoft.com/office/drawing/2014/main" id="{242977EC-0C74-0064-E6AA-B2F626867FA0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2607" y="2659"/>
                <a:ext cx="367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</a:p>
            </p:txBody>
          </p:sp>
          <p:sp>
            <p:nvSpPr>
              <p:cNvPr id="114748" name="Text Box 15">
                <a:extLst>
                  <a:ext uri="{FF2B5EF4-FFF2-40B4-BE49-F238E27FC236}">
                    <a16:creationId xmlns:a16="http://schemas.microsoft.com/office/drawing/2014/main" id="{4F70F4F8-2998-592A-1A5B-6AE14C188FE2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1874" y="1250"/>
                <a:ext cx="413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</a:p>
            </p:txBody>
          </p:sp>
          <p:sp>
            <p:nvSpPr>
              <p:cNvPr id="114749" name="Freeform 16">
                <a:extLst>
                  <a:ext uri="{FF2B5EF4-FFF2-40B4-BE49-F238E27FC236}">
                    <a16:creationId xmlns:a16="http://schemas.microsoft.com/office/drawing/2014/main" id="{8E2466D7-8A46-48C6-60BB-BBDC2781D4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1306" y="1477"/>
                <a:ext cx="1054" cy="1427"/>
              </a:xfrm>
              <a:custGeom>
                <a:avLst/>
                <a:gdLst>
                  <a:gd name="T0" fmla="*/ 0 w 1104"/>
                  <a:gd name="T1" fmla="*/ 8881 h 1104"/>
                  <a:gd name="T2" fmla="*/ 663 w 1104"/>
                  <a:gd name="T3" fmla="*/ 18586 h 1104"/>
                  <a:gd name="T4" fmla="*/ 260 w 1104"/>
                  <a:gd name="T5" fmla="*/ 0 h 1104"/>
                  <a:gd name="T6" fmla="*/ 0 w 1104"/>
                  <a:gd name="T7" fmla="*/ 8881 h 11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04" h="1104">
                    <a:moveTo>
                      <a:pt x="0" y="528"/>
                    </a:moveTo>
                    <a:lnTo>
                      <a:pt x="1104" y="1104"/>
                    </a:lnTo>
                    <a:lnTo>
                      <a:pt x="432" y="0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mpd="sng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750" name="Text Box 17">
                <a:extLst>
                  <a:ext uri="{FF2B5EF4-FFF2-40B4-BE49-F238E27FC236}">
                    <a16:creationId xmlns:a16="http://schemas.microsoft.com/office/drawing/2014/main" id="{716A0250-E8EF-1026-4835-A57377C37046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1056" y="2826"/>
                <a:ext cx="411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</a:p>
            </p:txBody>
          </p:sp>
          <p:sp>
            <p:nvSpPr>
              <p:cNvPr id="114751" name="Freeform 18">
                <a:extLst>
                  <a:ext uri="{FF2B5EF4-FFF2-40B4-BE49-F238E27FC236}">
                    <a16:creationId xmlns:a16="http://schemas.microsoft.com/office/drawing/2014/main" id="{4D8635EF-E075-7D5D-964F-530971AC7B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58" y="2160"/>
                <a:ext cx="3" cy="480"/>
              </a:xfrm>
              <a:custGeom>
                <a:avLst/>
                <a:gdLst>
                  <a:gd name="T0" fmla="*/ 0 w 3"/>
                  <a:gd name="T1" fmla="*/ 480 h 480"/>
                  <a:gd name="T2" fmla="*/ 3 w 3"/>
                  <a:gd name="T3" fmla="*/ 0 h 48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480">
                    <a:moveTo>
                      <a:pt x="0" y="480"/>
                    </a:moveTo>
                    <a:lnTo>
                      <a:pt x="3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752" name="Freeform 19">
                <a:extLst>
                  <a:ext uri="{FF2B5EF4-FFF2-40B4-BE49-F238E27FC236}">
                    <a16:creationId xmlns:a16="http://schemas.microsoft.com/office/drawing/2014/main" id="{6ED0DF0E-87EB-CC17-ECCC-1F520F8F4B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07" y="2904"/>
                <a:ext cx="1" cy="282"/>
              </a:xfrm>
              <a:custGeom>
                <a:avLst/>
                <a:gdLst>
                  <a:gd name="T0" fmla="*/ 1 w 1"/>
                  <a:gd name="T1" fmla="*/ 282 h 282"/>
                  <a:gd name="T2" fmla="*/ 0 w 1"/>
                  <a:gd name="T3" fmla="*/ 0 h 28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282">
                    <a:moveTo>
                      <a:pt x="1" y="282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753" name="Text Box 20">
                <a:extLst>
                  <a:ext uri="{FF2B5EF4-FFF2-40B4-BE49-F238E27FC236}">
                    <a16:creationId xmlns:a16="http://schemas.microsoft.com/office/drawing/2014/main" id="{9175129D-A98E-68A5-B5E6-48FB709AFA3E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2335" y="2468"/>
                <a:ext cx="368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</a:p>
            </p:txBody>
          </p:sp>
          <p:sp>
            <p:nvSpPr>
              <p:cNvPr id="114754" name="Text Box 21">
                <a:extLst>
                  <a:ext uri="{FF2B5EF4-FFF2-40B4-BE49-F238E27FC236}">
                    <a16:creationId xmlns:a16="http://schemas.microsoft.com/office/drawing/2014/main" id="{F43C63AE-86F3-B632-E551-E67A3FE22A20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1085" y="3062"/>
                <a:ext cx="367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</a:p>
            </p:txBody>
          </p:sp>
          <p:sp>
            <p:nvSpPr>
              <p:cNvPr id="114755" name="Freeform 22">
                <a:extLst>
                  <a:ext uri="{FF2B5EF4-FFF2-40B4-BE49-F238E27FC236}">
                    <a16:creationId xmlns:a16="http://schemas.microsoft.com/office/drawing/2014/main" id="{0F0C7960-5FF8-B9A8-5496-D1787B6A85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04" y="2632"/>
                <a:ext cx="1061" cy="559"/>
              </a:xfrm>
              <a:custGeom>
                <a:avLst/>
                <a:gdLst>
                  <a:gd name="T0" fmla="*/ 664 w 1112"/>
                  <a:gd name="T1" fmla="*/ 0 h 568"/>
                  <a:gd name="T2" fmla="*/ 0 w 1112"/>
                  <a:gd name="T3" fmla="*/ 476 h 5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12" h="568">
                    <a:moveTo>
                      <a:pt x="1112" y="0"/>
                    </a:moveTo>
                    <a:lnTo>
                      <a:pt x="0" y="568"/>
                    </a:lnTo>
                  </a:path>
                </a:pathLst>
              </a:cu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756" name="Freeform 23">
                <a:extLst>
                  <a:ext uri="{FF2B5EF4-FFF2-40B4-BE49-F238E27FC236}">
                    <a16:creationId xmlns:a16="http://schemas.microsoft.com/office/drawing/2014/main" id="{4BD4AE4E-708E-C0CD-EDB2-6C1ED6B190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68" y="2784"/>
                <a:ext cx="420" cy="216"/>
              </a:xfrm>
              <a:custGeom>
                <a:avLst/>
                <a:gdLst>
                  <a:gd name="T0" fmla="*/ 0 w 420"/>
                  <a:gd name="T1" fmla="*/ 216 h 216"/>
                  <a:gd name="T2" fmla="*/ 420 w 420"/>
                  <a:gd name="T3" fmla="*/ 0 h 2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20" h="216">
                    <a:moveTo>
                      <a:pt x="0" y="216"/>
                    </a:moveTo>
                    <a:lnTo>
                      <a:pt x="420" y="0"/>
                    </a:ln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757" name="Text Box 24">
                <a:extLst>
                  <a:ext uri="{FF2B5EF4-FFF2-40B4-BE49-F238E27FC236}">
                    <a16:creationId xmlns:a16="http://schemas.microsoft.com/office/drawing/2014/main" id="{6F44DE2F-DD15-5DE5-51F9-010968598757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2067" y="2496"/>
                <a:ext cx="367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k</a:t>
                </a:r>
              </a:p>
            </p:txBody>
          </p:sp>
          <p:sp>
            <p:nvSpPr>
              <p:cNvPr id="114758" name="Freeform 25">
                <a:extLst>
                  <a:ext uri="{FF2B5EF4-FFF2-40B4-BE49-F238E27FC236}">
                    <a16:creationId xmlns:a16="http://schemas.microsoft.com/office/drawing/2014/main" id="{27DED929-CE7B-98B7-9D7F-B7E75EF1506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61" y="2441"/>
                <a:ext cx="1" cy="559"/>
              </a:xfrm>
              <a:custGeom>
                <a:avLst/>
                <a:gdLst>
                  <a:gd name="T0" fmla="*/ 0 w 1"/>
                  <a:gd name="T1" fmla="*/ 0 h 559"/>
                  <a:gd name="T2" fmla="*/ 1 w 1"/>
                  <a:gd name="T3" fmla="*/ 559 h 55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59">
                    <a:moveTo>
                      <a:pt x="0" y="0"/>
                    </a:moveTo>
                    <a:lnTo>
                      <a:pt x="1" y="559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759" name="Freeform 26">
                <a:extLst>
                  <a:ext uri="{FF2B5EF4-FFF2-40B4-BE49-F238E27FC236}">
                    <a16:creationId xmlns:a16="http://schemas.microsoft.com/office/drawing/2014/main" id="{FE1053E1-A789-EB95-1D70-9453C214B8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94" y="1955"/>
                <a:ext cx="1" cy="829"/>
              </a:xfrm>
              <a:custGeom>
                <a:avLst/>
                <a:gdLst>
                  <a:gd name="T0" fmla="*/ 1 w 1"/>
                  <a:gd name="T1" fmla="*/ 0 h 829"/>
                  <a:gd name="T2" fmla="*/ 0 w 1"/>
                  <a:gd name="T3" fmla="*/ 829 h 82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829">
                    <a:moveTo>
                      <a:pt x="1" y="0"/>
                    </a:moveTo>
                    <a:lnTo>
                      <a:pt x="0" y="829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760" name="Text Box 27">
                <a:extLst>
                  <a:ext uri="{FF2B5EF4-FFF2-40B4-BE49-F238E27FC236}">
                    <a16:creationId xmlns:a16="http://schemas.microsoft.com/office/drawing/2014/main" id="{9C47FB83-09B6-4DDD-8D3D-321A6F18A284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1615" y="2732"/>
                <a:ext cx="367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</a:p>
            </p:txBody>
          </p:sp>
          <p:sp>
            <p:nvSpPr>
              <p:cNvPr id="114761" name="Freeform 28">
                <a:extLst>
                  <a:ext uri="{FF2B5EF4-FFF2-40B4-BE49-F238E27FC236}">
                    <a16:creationId xmlns:a16="http://schemas.microsoft.com/office/drawing/2014/main" id="{45C806EE-3467-E743-F2A1-87F695156C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61" y="1955"/>
                <a:ext cx="981" cy="748"/>
              </a:xfrm>
              <a:custGeom>
                <a:avLst/>
                <a:gdLst>
                  <a:gd name="T0" fmla="*/ 25 w 1304"/>
                  <a:gd name="T1" fmla="*/ 0 h 960"/>
                  <a:gd name="T2" fmla="*/ 0 w 1304"/>
                  <a:gd name="T3" fmla="*/ 40 h 960"/>
                  <a:gd name="T4" fmla="*/ 8 w 1304"/>
                  <a:gd name="T5" fmla="*/ 62 h 960"/>
                  <a:gd name="T6" fmla="*/ 57 w 1304"/>
                  <a:gd name="T7" fmla="*/ 30 h 960"/>
                  <a:gd name="T8" fmla="*/ 25 w 1304"/>
                  <a:gd name="T9" fmla="*/ 0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04" h="960">
                    <a:moveTo>
                      <a:pt x="576" y="0"/>
                    </a:moveTo>
                    <a:lnTo>
                      <a:pt x="0" y="624"/>
                    </a:lnTo>
                    <a:lnTo>
                      <a:pt x="192" y="960"/>
                    </a:lnTo>
                    <a:lnTo>
                      <a:pt x="1304" y="464"/>
                    </a:lnTo>
                    <a:lnTo>
                      <a:pt x="576" y="0"/>
                    </a:lnTo>
                    <a:close/>
                  </a:path>
                </a:pathLst>
              </a:custGeom>
              <a:solidFill>
                <a:srgbClr val="FF99CC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762" name="Text Box 29">
                <a:extLst>
                  <a:ext uri="{FF2B5EF4-FFF2-40B4-BE49-F238E27FC236}">
                    <a16:creationId xmlns:a16="http://schemas.microsoft.com/office/drawing/2014/main" id="{C52F18B6-1B51-7A75-BD1D-B53E87CB3E4A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1538" y="2197"/>
                <a:ext cx="367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</a:p>
            </p:txBody>
          </p:sp>
          <p:sp>
            <p:nvSpPr>
              <p:cNvPr id="114763" name="Text Box 30">
                <a:extLst>
                  <a:ext uri="{FF2B5EF4-FFF2-40B4-BE49-F238E27FC236}">
                    <a16:creationId xmlns:a16="http://schemas.microsoft.com/office/drawing/2014/main" id="{95707038-EEA7-288E-07D0-6878F306A589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1887" y="1722"/>
                <a:ext cx="364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K</a:t>
                </a:r>
              </a:p>
            </p:txBody>
          </p:sp>
          <p:sp>
            <p:nvSpPr>
              <p:cNvPr id="114764" name="Text Box 31">
                <a:extLst>
                  <a:ext uri="{FF2B5EF4-FFF2-40B4-BE49-F238E27FC236}">
                    <a16:creationId xmlns:a16="http://schemas.microsoft.com/office/drawing/2014/main" id="{68F86A60-85C9-4F05-8CE7-8327B54262C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1714" y="2427"/>
                <a:ext cx="366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</a:p>
            </p:txBody>
          </p:sp>
          <p:sp>
            <p:nvSpPr>
              <p:cNvPr id="114765" name="Text Box 32">
                <a:extLst>
                  <a:ext uri="{FF2B5EF4-FFF2-40B4-BE49-F238E27FC236}">
                    <a16:creationId xmlns:a16="http://schemas.microsoft.com/office/drawing/2014/main" id="{0E26A0EF-2029-00D4-4A28-F82667B36059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H="1">
                <a:off x="2519" y="2048"/>
                <a:ext cx="367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</a:p>
            </p:txBody>
          </p:sp>
        </p:grpSp>
      </p:grpSp>
      <p:grpSp>
        <p:nvGrpSpPr>
          <p:cNvPr id="365601" name="Group 33">
            <a:extLst>
              <a:ext uri="{FF2B5EF4-FFF2-40B4-BE49-F238E27FC236}">
                <a16:creationId xmlns:a16="http://schemas.microsoft.com/office/drawing/2014/main" id="{4ED842C5-7378-A103-F4B0-9C01C5DAD870}"/>
              </a:ext>
            </a:extLst>
          </p:cNvPr>
          <p:cNvGrpSpPr>
            <a:grpSpLocks/>
          </p:cNvGrpSpPr>
          <p:nvPr/>
        </p:nvGrpSpPr>
        <p:grpSpPr bwMode="auto">
          <a:xfrm>
            <a:off x="6288089" y="809625"/>
            <a:ext cx="4427537" cy="5238750"/>
            <a:chOff x="3072" y="324"/>
            <a:chExt cx="2789" cy="3300"/>
          </a:xfrm>
        </p:grpSpPr>
        <p:sp>
          <p:nvSpPr>
            <p:cNvPr id="114695" name="Freeform 34">
              <a:extLst>
                <a:ext uri="{FF2B5EF4-FFF2-40B4-BE49-F238E27FC236}">
                  <a16:creationId xmlns:a16="http://schemas.microsoft.com/office/drawing/2014/main" id="{7E201EB1-2F9F-3C20-1E50-B71E404E8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768"/>
              <a:ext cx="1584" cy="1008"/>
            </a:xfrm>
            <a:custGeom>
              <a:avLst/>
              <a:gdLst>
                <a:gd name="T0" fmla="*/ 0 w 1584"/>
                <a:gd name="T1" fmla="*/ 0 h 1008"/>
                <a:gd name="T2" fmla="*/ 384 w 1584"/>
                <a:gd name="T3" fmla="*/ 1008 h 1008"/>
                <a:gd name="T4" fmla="*/ 1584 w 1584"/>
                <a:gd name="T5" fmla="*/ 432 h 1008"/>
                <a:gd name="T6" fmla="*/ 0 w 1584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84" h="1008">
                  <a:moveTo>
                    <a:pt x="0" y="0"/>
                  </a:moveTo>
                  <a:lnTo>
                    <a:pt x="384" y="1008"/>
                  </a:lnTo>
                  <a:lnTo>
                    <a:pt x="1584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EB">
                <a:alpha val="50195"/>
              </a:srgbClr>
            </a:solidFill>
            <a:ln w="38100" cmpd="sng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4696" name="Group 35">
              <a:extLst>
                <a:ext uri="{FF2B5EF4-FFF2-40B4-BE49-F238E27FC236}">
                  <a16:creationId xmlns:a16="http://schemas.microsoft.com/office/drawing/2014/main" id="{1DC02D87-9F6A-4376-7DB8-09505DB7CA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324"/>
              <a:ext cx="2789" cy="3300"/>
              <a:chOff x="3072" y="324"/>
              <a:chExt cx="2789" cy="3300"/>
            </a:xfrm>
          </p:grpSpPr>
          <p:grpSp>
            <p:nvGrpSpPr>
              <p:cNvPr id="114710" name="Group 36">
                <a:extLst>
                  <a:ext uri="{FF2B5EF4-FFF2-40B4-BE49-F238E27FC236}">
                    <a16:creationId xmlns:a16="http://schemas.microsoft.com/office/drawing/2014/main" id="{F7B8D308-7E30-BCD2-2A88-7EF6B039A4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324"/>
                <a:ext cx="2789" cy="3300"/>
                <a:chOff x="3072" y="324"/>
                <a:chExt cx="2789" cy="3300"/>
              </a:xfrm>
            </p:grpSpPr>
            <p:sp>
              <p:nvSpPr>
                <p:cNvPr id="114712" name="Freeform 37">
                  <a:extLst>
                    <a:ext uri="{FF2B5EF4-FFF2-40B4-BE49-F238E27FC236}">
                      <a16:creationId xmlns:a16="http://schemas.microsoft.com/office/drawing/2014/main" id="{741A6DD0-7EDB-FAA6-6AF5-709C2B752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2" y="576"/>
                  <a:ext cx="1872" cy="1104"/>
                </a:xfrm>
                <a:custGeom>
                  <a:avLst/>
                  <a:gdLst>
                    <a:gd name="T0" fmla="*/ 0 w 1872"/>
                    <a:gd name="T1" fmla="*/ 672 h 1104"/>
                    <a:gd name="T2" fmla="*/ 1440 w 1872"/>
                    <a:gd name="T3" fmla="*/ 0 h 1104"/>
                    <a:gd name="T4" fmla="*/ 1872 w 1872"/>
                    <a:gd name="T5" fmla="*/ 1104 h 1104"/>
                    <a:gd name="T6" fmla="*/ 0 w 1872"/>
                    <a:gd name="T7" fmla="*/ 672 h 110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72" h="1104">
                      <a:moveTo>
                        <a:pt x="0" y="672"/>
                      </a:moveTo>
                      <a:lnTo>
                        <a:pt x="1440" y="0"/>
                      </a:lnTo>
                      <a:lnTo>
                        <a:pt x="1872" y="1104"/>
                      </a:lnTo>
                      <a:lnTo>
                        <a:pt x="0" y="672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57150" cmpd="sng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713" name="Text Box 38">
                  <a:extLst>
                    <a:ext uri="{FF2B5EF4-FFF2-40B4-BE49-F238E27FC236}">
                      <a16:creationId xmlns:a16="http://schemas.microsoft.com/office/drawing/2014/main" id="{4383C127-E30F-46EB-0F9B-B6D1000A58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4899" y="324"/>
                  <a:ext cx="36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b="1" i="1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kumimoji="1" lang="en-US" altLang="zh-CN" sz="2400" b="1" i="1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sym typeface="Symbol" panose="05050102010706020507" pitchFamily="18" charset="2"/>
                    </a:rPr>
                    <a:t></a:t>
                  </a:r>
                  <a:endParaRPr kumimoji="1" lang="en-US" altLang="zh-CN" sz="2400" b="1" i="1">
                    <a:solidFill>
                      <a:srgbClr val="0000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4714" name="Line 39">
                  <a:extLst>
                    <a:ext uri="{FF2B5EF4-FFF2-40B4-BE49-F238E27FC236}">
                      <a16:creationId xmlns:a16="http://schemas.microsoft.com/office/drawing/2014/main" id="{40726D9B-B72D-062F-3153-156D8E489F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72" y="1920"/>
                  <a:ext cx="25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715" name="Text Box 40">
                  <a:extLst>
                    <a:ext uri="{FF2B5EF4-FFF2-40B4-BE49-F238E27FC236}">
                      <a16:creationId xmlns:a16="http://schemas.microsoft.com/office/drawing/2014/main" id="{03E59B0E-3115-54F5-13A9-080BF3F84E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4945" y="2160"/>
                  <a:ext cx="36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</a:p>
              </p:txBody>
            </p:sp>
            <p:sp>
              <p:nvSpPr>
                <p:cNvPr id="114716" name="Line 41">
                  <a:extLst>
                    <a:ext uri="{FF2B5EF4-FFF2-40B4-BE49-F238E27FC236}">
                      <a16:creationId xmlns:a16="http://schemas.microsoft.com/office/drawing/2014/main" id="{7AC915ED-D08A-1C14-5AE8-98F21AC665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52" y="1248"/>
                  <a:ext cx="0" cy="19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717" name="Line 42">
                  <a:extLst>
                    <a:ext uri="{FF2B5EF4-FFF2-40B4-BE49-F238E27FC236}">
                      <a16:creationId xmlns:a16="http://schemas.microsoft.com/office/drawing/2014/main" id="{6A14C8E1-11C2-DF6E-95F5-FE915B4FC6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24" y="16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718" name="Line 43">
                  <a:extLst>
                    <a:ext uri="{FF2B5EF4-FFF2-40B4-BE49-F238E27FC236}">
                      <a16:creationId xmlns:a16="http://schemas.microsoft.com/office/drawing/2014/main" id="{079581FE-F362-AE43-3879-9589B46051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92" y="576"/>
                  <a:ext cx="0" cy="18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719" name="Freeform 44">
                  <a:extLst>
                    <a:ext uri="{FF2B5EF4-FFF2-40B4-BE49-F238E27FC236}">
                      <a16:creationId xmlns:a16="http://schemas.microsoft.com/office/drawing/2014/main" id="{A6D71A95-D651-3C45-F3A6-E29989E44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0" y="2120"/>
                  <a:ext cx="1588" cy="1304"/>
                </a:xfrm>
                <a:custGeom>
                  <a:avLst/>
                  <a:gdLst>
                    <a:gd name="T0" fmla="*/ 0 w 1588"/>
                    <a:gd name="T1" fmla="*/ 0 h 1304"/>
                    <a:gd name="T2" fmla="*/ 1588 w 1588"/>
                    <a:gd name="T3" fmla="*/ 712 h 1304"/>
                    <a:gd name="T4" fmla="*/ 380 w 1588"/>
                    <a:gd name="T5" fmla="*/ 1304 h 1304"/>
                    <a:gd name="T6" fmla="*/ 0 w 1588"/>
                    <a:gd name="T7" fmla="*/ 0 h 130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88" h="1304">
                      <a:moveTo>
                        <a:pt x="0" y="0"/>
                      </a:moveTo>
                      <a:lnTo>
                        <a:pt x="1588" y="712"/>
                      </a:lnTo>
                      <a:lnTo>
                        <a:pt x="380" y="13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6CC">
                    <a:alpha val="89803"/>
                  </a:srgbClr>
                </a:solidFill>
                <a:ln w="571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720" name="Line 45">
                  <a:extLst>
                    <a:ext uri="{FF2B5EF4-FFF2-40B4-BE49-F238E27FC236}">
                      <a16:creationId xmlns:a16="http://schemas.microsoft.com/office/drawing/2014/main" id="{EEEA7C3E-341D-EF84-E257-E2323F0A77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68" y="1776"/>
                  <a:ext cx="0" cy="16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721" name="Line 46">
                  <a:extLst>
                    <a:ext uri="{FF2B5EF4-FFF2-40B4-BE49-F238E27FC236}">
                      <a16:creationId xmlns:a16="http://schemas.microsoft.com/office/drawing/2014/main" id="{8287A70C-ED43-F4D2-DD34-81B8EBDC69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52" y="2256"/>
                  <a:ext cx="1872" cy="912"/>
                </a:xfrm>
                <a:prstGeom prst="line">
                  <a:avLst/>
                </a:prstGeom>
                <a:noFill/>
                <a:ln w="57150">
                  <a:solidFill>
                    <a:srgbClr val="33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722" name="Text Box 47">
                  <a:extLst>
                    <a:ext uri="{FF2B5EF4-FFF2-40B4-BE49-F238E27FC236}">
                      <a16:creationId xmlns:a16="http://schemas.microsoft.com/office/drawing/2014/main" id="{672EF12D-13F5-26AC-11FB-C3A760A4E4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5393" y="2036"/>
                  <a:ext cx="36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b="1" i="1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</a:p>
              </p:txBody>
            </p:sp>
            <p:sp>
              <p:nvSpPr>
                <p:cNvPr id="114723" name="Text Box 48">
                  <a:extLst>
                    <a:ext uri="{FF2B5EF4-FFF2-40B4-BE49-F238E27FC236}">
                      <a16:creationId xmlns:a16="http://schemas.microsoft.com/office/drawing/2014/main" id="{EC7B7843-561D-578E-8DDE-C1328B4B87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3336" y="2988"/>
                  <a:ext cx="36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b="1" i="1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</a:p>
              </p:txBody>
            </p:sp>
            <p:sp>
              <p:nvSpPr>
                <p:cNvPr id="114724" name="Text Box 49">
                  <a:extLst>
                    <a:ext uri="{FF2B5EF4-FFF2-40B4-BE49-F238E27FC236}">
                      <a16:creationId xmlns:a16="http://schemas.microsoft.com/office/drawing/2014/main" id="{55B3A1DC-1754-029F-D48E-E507AF2145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4152" y="3336"/>
                  <a:ext cx="36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n</a:t>
                  </a:r>
                </a:p>
              </p:txBody>
            </p:sp>
            <p:sp>
              <p:nvSpPr>
                <p:cNvPr id="114725" name="Text Box 50">
                  <a:extLst>
                    <a:ext uri="{FF2B5EF4-FFF2-40B4-BE49-F238E27FC236}">
                      <a16:creationId xmlns:a16="http://schemas.microsoft.com/office/drawing/2014/main" id="{7D40E0B9-F96B-127C-3CA4-BFE65AA33D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5492" y="2580"/>
                  <a:ext cx="36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l</a:t>
                  </a:r>
                </a:p>
              </p:txBody>
            </p:sp>
            <p:sp>
              <p:nvSpPr>
                <p:cNvPr id="114726" name="Text Box 51">
                  <a:extLst>
                    <a:ext uri="{FF2B5EF4-FFF2-40B4-BE49-F238E27FC236}">
                      <a16:creationId xmlns:a16="http://schemas.microsoft.com/office/drawing/2014/main" id="{18C3BFD4-3265-C1EF-657D-983AD84273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3672" y="1944"/>
                  <a:ext cx="36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m</a:t>
                  </a:r>
                </a:p>
              </p:txBody>
            </p:sp>
            <p:sp>
              <p:nvSpPr>
                <p:cNvPr id="114727" name="Text Box 52">
                  <a:extLst>
                    <a:ext uri="{FF2B5EF4-FFF2-40B4-BE49-F238E27FC236}">
                      <a16:creationId xmlns:a16="http://schemas.microsoft.com/office/drawing/2014/main" id="{E62ED048-5C92-5B22-1EA6-87BD9004C8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3324" y="1008"/>
                  <a:ext cx="36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b="1" i="1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kumimoji="1" lang="en-US" altLang="zh-CN" sz="2400" b="1" i="1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sym typeface="Symbol" panose="05050102010706020507" pitchFamily="18" charset="2"/>
                    </a:rPr>
                    <a:t></a:t>
                  </a:r>
                  <a:endParaRPr kumimoji="1" lang="en-US" altLang="zh-CN" sz="2400" b="1" i="1">
                    <a:solidFill>
                      <a:srgbClr val="0000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4728" name="Text Box 53">
                  <a:extLst>
                    <a:ext uri="{FF2B5EF4-FFF2-40B4-BE49-F238E27FC236}">
                      <a16:creationId xmlns:a16="http://schemas.microsoft.com/office/drawing/2014/main" id="{AC242800-EC02-5786-2124-3EBE1C45CF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3675" y="552"/>
                  <a:ext cx="36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m</a:t>
                  </a:r>
                  <a:r>
                    <a:rPr kumimoji="1"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  <a:sym typeface="Symbol" panose="05050102010706020507" pitchFamily="18" charset="2"/>
                    </a:rPr>
                    <a:t></a:t>
                  </a:r>
                  <a:endParaRPr kumimoji="1" lang="en-US" altLang="zh-CN" sz="2400" b="1" i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4729" name="Text Box 54">
                  <a:extLst>
                    <a:ext uri="{FF2B5EF4-FFF2-40B4-BE49-F238E27FC236}">
                      <a16:creationId xmlns:a16="http://schemas.microsoft.com/office/drawing/2014/main" id="{FEDAC79A-608B-000F-9CF2-1BDBCD1D72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5393" y="1464"/>
                  <a:ext cx="36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b="1" i="1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kumimoji="1" lang="en-US" altLang="zh-CN" sz="2400" b="1" i="1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sym typeface="Symbol" panose="05050102010706020507" pitchFamily="18" charset="2"/>
                    </a:rPr>
                    <a:t></a:t>
                  </a:r>
                  <a:endParaRPr kumimoji="1" lang="en-US" altLang="zh-CN" sz="2400" b="1" i="1">
                    <a:solidFill>
                      <a:srgbClr val="0000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4730" name="Text Box 55">
                  <a:extLst>
                    <a:ext uri="{FF2B5EF4-FFF2-40B4-BE49-F238E27FC236}">
                      <a16:creationId xmlns:a16="http://schemas.microsoft.com/office/drawing/2014/main" id="{C735FF96-A6FB-19F1-1B64-FE3E5572E1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5494" y="936"/>
                  <a:ext cx="36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l</a:t>
                  </a:r>
                  <a:r>
                    <a:rPr kumimoji="1"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  <a:sym typeface="Symbol" panose="05050102010706020507" pitchFamily="18" charset="2"/>
                    </a:rPr>
                    <a:t></a:t>
                  </a:r>
                  <a:endParaRPr kumimoji="1" lang="en-US" altLang="zh-CN" sz="2400" b="1" i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4731" name="Text Box 56">
                  <a:extLst>
                    <a:ext uri="{FF2B5EF4-FFF2-40B4-BE49-F238E27FC236}">
                      <a16:creationId xmlns:a16="http://schemas.microsoft.com/office/drawing/2014/main" id="{179E1B4E-DF01-8786-A465-E9DC9F1B3C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4334" y="1656"/>
                  <a:ext cx="36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n</a:t>
                  </a:r>
                  <a:r>
                    <a:rPr kumimoji="1"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  <a:sym typeface="Symbol" panose="05050102010706020507" pitchFamily="18" charset="2"/>
                    </a:rPr>
                    <a:t></a:t>
                  </a:r>
                  <a:endParaRPr kumimoji="1" lang="en-US" altLang="zh-CN" sz="2400" b="1" i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4732" name="Line 57">
                  <a:extLst>
                    <a:ext uri="{FF2B5EF4-FFF2-40B4-BE49-F238E27FC236}">
                      <a16:creationId xmlns:a16="http://schemas.microsoft.com/office/drawing/2014/main" id="{8065D2FA-218B-415E-329B-7CB27B435B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76" y="1008"/>
                  <a:ext cx="720" cy="240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733" name="Text Box 58">
                  <a:extLst>
                    <a:ext uri="{FF2B5EF4-FFF2-40B4-BE49-F238E27FC236}">
                      <a16:creationId xmlns:a16="http://schemas.microsoft.com/office/drawing/2014/main" id="{9028E4EC-A9A4-2C98-164C-9F58A36C26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4144" y="2572"/>
                  <a:ext cx="36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f</a:t>
                  </a:r>
                </a:p>
              </p:txBody>
            </p:sp>
            <p:sp>
              <p:nvSpPr>
                <p:cNvPr id="114734" name="Text Box 59">
                  <a:extLst>
                    <a:ext uri="{FF2B5EF4-FFF2-40B4-BE49-F238E27FC236}">
                      <a16:creationId xmlns:a16="http://schemas.microsoft.com/office/drawing/2014/main" id="{0DD04179-5539-081D-39DB-D79CF678DC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4701" y="2239"/>
                  <a:ext cx="36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k</a:t>
                  </a:r>
                </a:p>
              </p:txBody>
            </p:sp>
            <p:sp>
              <p:nvSpPr>
                <p:cNvPr id="114735" name="Freeform 60">
                  <a:extLst>
                    <a:ext uri="{FF2B5EF4-FFF2-40B4-BE49-F238E27FC236}">
                      <a16:creationId xmlns:a16="http://schemas.microsoft.com/office/drawing/2014/main" id="{3D15E24C-4A96-D989-2B30-BBB8885CA7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6" y="1248"/>
                  <a:ext cx="1" cy="1608"/>
                </a:xfrm>
                <a:custGeom>
                  <a:avLst/>
                  <a:gdLst>
                    <a:gd name="T0" fmla="*/ 0 w 1"/>
                    <a:gd name="T1" fmla="*/ 1608 h 1608"/>
                    <a:gd name="T2" fmla="*/ 1 w 1"/>
                    <a:gd name="T3" fmla="*/ 0 h 160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608">
                      <a:moveTo>
                        <a:pt x="0" y="1608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736" name="Line 61">
                  <a:extLst>
                    <a:ext uri="{FF2B5EF4-FFF2-40B4-BE49-F238E27FC236}">
                      <a16:creationId xmlns:a16="http://schemas.microsoft.com/office/drawing/2014/main" id="{A1E05B5E-AAA2-17F1-48D2-681307AA27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96" y="1008"/>
                  <a:ext cx="0" cy="14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4711" name="Freeform 62">
                <a:extLst>
                  <a:ext uri="{FF2B5EF4-FFF2-40B4-BE49-F238E27FC236}">
                    <a16:creationId xmlns:a16="http://schemas.microsoft.com/office/drawing/2014/main" id="{75926E96-3C92-4CAE-4575-5751E0636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" y="2516"/>
                <a:ext cx="708" cy="344"/>
              </a:xfrm>
              <a:custGeom>
                <a:avLst/>
                <a:gdLst>
                  <a:gd name="T0" fmla="*/ 0 w 708"/>
                  <a:gd name="T1" fmla="*/ 344 h 344"/>
                  <a:gd name="T2" fmla="*/ 708 w 708"/>
                  <a:gd name="T3" fmla="*/ 0 h 34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08" h="344">
                    <a:moveTo>
                      <a:pt x="0" y="344"/>
                    </a:moveTo>
                    <a:lnTo>
                      <a:pt x="708" y="0"/>
                    </a:ln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4697" name="Group 63">
              <a:extLst>
                <a:ext uri="{FF2B5EF4-FFF2-40B4-BE49-F238E27FC236}">
                  <a16:creationId xmlns:a16="http://schemas.microsoft.com/office/drawing/2014/main" id="{B1016489-3126-9586-EB83-770DFE678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768"/>
              <a:ext cx="1584" cy="1008"/>
              <a:chOff x="3984" y="768"/>
              <a:chExt cx="1584" cy="1008"/>
            </a:xfrm>
          </p:grpSpPr>
          <p:sp>
            <p:nvSpPr>
              <p:cNvPr id="114706" name="Freeform 64">
                <a:extLst>
                  <a:ext uri="{FF2B5EF4-FFF2-40B4-BE49-F238E27FC236}">
                    <a16:creationId xmlns:a16="http://schemas.microsoft.com/office/drawing/2014/main" id="{EC2C2A86-341F-232D-F11A-26B8B75ED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768"/>
                <a:ext cx="384" cy="240"/>
              </a:xfrm>
              <a:custGeom>
                <a:avLst/>
                <a:gdLst>
                  <a:gd name="T0" fmla="*/ 384 w 384"/>
                  <a:gd name="T1" fmla="*/ 96 h 240"/>
                  <a:gd name="T2" fmla="*/ 0 w 384"/>
                  <a:gd name="T3" fmla="*/ 0 h 240"/>
                  <a:gd name="T4" fmla="*/ 96 w 384"/>
                  <a:gd name="T5" fmla="*/ 240 h 240"/>
                  <a:gd name="T6" fmla="*/ 384 w 384"/>
                  <a:gd name="T7" fmla="*/ 96 h 2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240">
                    <a:moveTo>
                      <a:pt x="384" y="96"/>
                    </a:moveTo>
                    <a:lnTo>
                      <a:pt x="0" y="0"/>
                    </a:lnTo>
                    <a:lnTo>
                      <a:pt x="96" y="240"/>
                    </a:lnTo>
                    <a:lnTo>
                      <a:pt x="384" y="96"/>
                    </a:lnTo>
                    <a:close/>
                  </a:path>
                </a:pathLst>
              </a:custGeom>
              <a:solidFill>
                <a:srgbClr val="FF66CC"/>
              </a:solidFill>
              <a:ln w="571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707" name="Freeform 65">
                <a:extLst>
                  <a:ext uri="{FF2B5EF4-FFF2-40B4-BE49-F238E27FC236}">
                    <a16:creationId xmlns:a16="http://schemas.microsoft.com/office/drawing/2014/main" id="{7D9F5BE6-DADC-2182-E43C-4FD8DC877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1008"/>
                <a:ext cx="1392" cy="768"/>
              </a:xfrm>
              <a:custGeom>
                <a:avLst/>
                <a:gdLst>
                  <a:gd name="T0" fmla="*/ 192 w 1392"/>
                  <a:gd name="T1" fmla="*/ 768 h 768"/>
                  <a:gd name="T2" fmla="*/ 1392 w 1392"/>
                  <a:gd name="T3" fmla="*/ 192 h 768"/>
                  <a:gd name="T4" fmla="*/ 720 w 1392"/>
                  <a:gd name="T5" fmla="*/ 0 h 768"/>
                  <a:gd name="T6" fmla="*/ 0 w 1392"/>
                  <a:gd name="T7" fmla="*/ 240 h 768"/>
                  <a:gd name="T8" fmla="*/ 192 w 1392"/>
                  <a:gd name="T9" fmla="*/ 768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92" h="768">
                    <a:moveTo>
                      <a:pt x="192" y="768"/>
                    </a:moveTo>
                    <a:lnTo>
                      <a:pt x="1392" y="192"/>
                    </a:lnTo>
                    <a:lnTo>
                      <a:pt x="720" y="0"/>
                    </a:lnTo>
                    <a:lnTo>
                      <a:pt x="0" y="240"/>
                    </a:lnTo>
                    <a:lnTo>
                      <a:pt x="192" y="768"/>
                    </a:lnTo>
                    <a:close/>
                  </a:path>
                </a:pathLst>
              </a:custGeom>
              <a:solidFill>
                <a:srgbClr val="FF66CC"/>
              </a:solidFill>
              <a:ln w="571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708" name="Line 66">
                <a:extLst>
                  <a:ext uri="{FF2B5EF4-FFF2-40B4-BE49-F238E27FC236}">
                    <a16:creationId xmlns:a16="http://schemas.microsoft.com/office/drawing/2014/main" id="{0E3300AC-F7A6-9A5D-2A5B-274FA8C5B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864"/>
                <a:ext cx="52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709" name="Line 67">
                <a:extLst>
                  <a:ext uri="{FF2B5EF4-FFF2-40B4-BE49-F238E27FC236}">
                    <a16:creationId xmlns:a16="http://schemas.microsoft.com/office/drawing/2014/main" id="{4372DC28-2344-F5ED-5C1C-D0066D8B06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1008"/>
                <a:ext cx="96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4698" name="Group 68">
              <a:extLst>
                <a:ext uri="{FF2B5EF4-FFF2-40B4-BE49-F238E27FC236}">
                  <a16:creationId xmlns:a16="http://schemas.microsoft.com/office/drawing/2014/main" id="{B9E36B1C-D817-6D51-1486-C0675B58DE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816"/>
              <a:ext cx="1264" cy="720"/>
              <a:chOff x="4032" y="816"/>
              <a:chExt cx="1264" cy="720"/>
            </a:xfrm>
          </p:grpSpPr>
          <p:grpSp>
            <p:nvGrpSpPr>
              <p:cNvPr id="114702" name="Group 69">
                <a:extLst>
                  <a:ext uri="{FF2B5EF4-FFF2-40B4-BE49-F238E27FC236}">
                    <a16:creationId xmlns:a16="http://schemas.microsoft.com/office/drawing/2014/main" id="{3234F7F4-A7EB-B744-A6C9-26814CC521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1152"/>
                <a:ext cx="976" cy="384"/>
                <a:chOff x="4304" y="1152"/>
                <a:chExt cx="976" cy="384"/>
              </a:xfrm>
            </p:grpSpPr>
            <p:sp>
              <p:nvSpPr>
                <p:cNvPr id="114704" name="Freeform 70">
                  <a:extLst>
                    <a:ext uri="{FF2B5EF4-FFF2-40B4-BE49-F238E27FC236}">
                      <a16:creationId xmlns:a16="http://schemas.microsoft.com/office/drawing/2014/main" id="{F0398D3A-43DA-C774-C41D-E9A06D47B2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4" y="1424"/>
                  <a:ext cx="496" cy="112"/>
                </a:xfrm>
                <a:custGeom>
                  <a:avLst/>
                  <a:gdLst>
                    <a:gd name="T0" fmla="*/ 0 w 496"/>
                    <a:gd name="T1" fmla="*/ 0 h 112"/>
                    <a:gd name="T2" fmla="*/ 496 w 496"/>
                    <a:gd name="T3" fmla="*/ 112 h 1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96" h="112">
                      <a:moveTo>
                        <a:pt x="0" y="0"/>
                      </a:moveTo>
                      <a:lnTo>
                        <a:pt x="496" y="112"/>
                      </a:lnTo>
                    </a:path>
                  </a:pathLst>
                </a:custGeom>
                <a:noFill/>
                <a:ln w="28575" cap="flat" cmpd="sng">
                  <a:solidFill>
                    <a:srgbClr val="3333CC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705" name="Line 71">
                  <a:extLst>
                    <a:ext uri="{FF2B5EF4-FFF2-40B4-BE49-F238E27FC236}">
                      <a16:creationId xmlns:a16="http://schemas.microsoft.com/office/drawing/2014/main" id="{DA4C9E59-25BC-0018-8A8B-A2509C3AA7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32" y="1152"/>
                  <a:ext cx="48" cy="144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4703" name="Freeform 72">
                <a:extLst>
                  <a:ext uri="{FF2B5EF4-FFF2-40B4-BE49-F238E27FC236}">
                    <a16:creationId xmlns:a16="http://schemas.microsoft.com/office/drawing/2014/main" id="{D01ABAB7-AE42-7DCD-4345-37AF19C70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816"/>
                <a:ext cx="448" cy="208"/>
              </a:xfrm>
              <a:custGeom>
                <a:avLst/>
                <a:gdLst>
                  <a:gd name="T0" fmla="*/ 0 w 448"/>
                  <a:gd name="T1" fmla="*/ 208 h 208"/>
                  <a:gd name="T2" fmla="*/ 448 w 448"/>
                  <a:gd name="T3" fmla="*/ 0 h 20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48" h="208">
                    <a:moveTo>
                      <a:pt x="0" y="208"/>
                    </a:moveTo>
                    <a:lnTo>
                      <a:pt x="448" y="0"/>
                    </a:lnTo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4699" name="Group 73">
              <a:extLst>
                <a:ext uri="{FF2B5EF4-FFF2-40B4-BE49-F238E27FC236}">
                  <a16:creationId xmlns:a16="http://schemas.microsoft.com/office/drawing/2014/main" id="{34A3E37A-6866-F601-F1A5-34E658889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720"/>
              <a:ext cx="1200" cy="672"/>
              <a:chOff x="3984" y="720"/>
              <a:chExt cx="1200" cy="672"/>
            </a:xfrm>
          </p:grpSpPr>
          <p:sp>
            <p:nvSpPr>
              <p:cNvPr id="114700" name="Text Box 74">
                <a:extLst>
                  <a:ext uri="{FF2B5EF4-FFF2-40B4-BE49-F238E27FC236}">
                    <a16:creationId xmlns:a16="http://schemas.microsoft.com/office/drawing/2014/main" id="{7F1F6BCA-6B06-EC02-63A1-96E73DD0BF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b="1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r>
                  <a:rPr kumimoji="1" lang="en-US" altLang="zh-CN" sz="2400" b="1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</a:t>
                </a:r>
                <a:endPara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4701" name="Text Box 75">
                <a:extLst>
                  <a:ext uri="{FF2B5EF4-FFF2-40B4-BE49-F238E27FC236}">
                    <a16:creationId xmlns:a16="http://schemas.microsoft.com/office/drawing/2014/main" id="{A9CD8578-2891-2E7F-1148-5FCB947AEB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2" y="720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b="1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k</a:t>
                </a:r>
                <a:r>
                  <a:rPr kumimoji="1" lang="en-US" altLang="zh-CN" sz="2400" b="1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</a:t>
                </a:r>
                <a:endPara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14693" name="Text Box 76">
            <a:extLst>
              <a:ext uri="{FF2B5EF4-FFF2-40B4-BE49-F238E27FC236}">
                <a16:creationId xmlns:a16="http://schemas.microsoft.com/office/drawing/2014/main" id="{C59E263E-AF37-29BA-C552-F8529D7F3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2667000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1" i="1">
                <a:latin typeface="Times New Roman" panose="02020603050405020304" pitchFamily="18" charset="0"/>
                <a:ea typeface="仿宋_GB2312" pitchFamily="49" charset="-122"/>
              </a:rPr>
              <a:t>X</a:t>
            </a:r>
          </a:p>
        </p:txBody>
      </p:sp>
      <p:sp>
        <p:nvSpPr>
          <p:cNvPr id="114694" name="Text Box 77">
            <a:extLst>
              <a:ext uri="{FF2B5EF4-FFF2-40B4-BE49-F238E27FC236}">
                <a16:creationId xmlns:a16="http://schemas.microsoft.com/office/drawing/2014/main" id="{D5D8BA2C-EFF0-F362-D59E-901372695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2654300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1" i="1">
                <a:latin typeface="Times New Roman" panose="02020603050405020304" pitchFamily="18" charset="0"/>
                <a:ea typeface="仿宋_GB2312" pitchFamily="49" charset="-122"/>
              </a:rPr>
              <a:t>O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6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3">
            <a:extLst>
              <a:ext uri="{FF2B5EF4-FFF2-40B4-BE49-F238E27FC236}">
                <a16:creationId xmlns:a16="http://schemas.microsoft.com/office/drawing/2014/main" id="{FF06CABF-29B6-EC43-0677-03FAB9201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20436" y="471562"/>
            <a:ext cx="64801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2.2.2</a:t>
            </a:r>
            <a:r>
              <a:rPr kumimoji="1"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、三视图的形成及其投影规律</a:t>
            </a:r>
            <a:endParaRPr kumimoji="1"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9342" name="Text Box 14">
            <a:extLst>
              <a:ext uri="{FF2B5EF4-FFF2-40B4-BE49-F238E27FC236}">
                <a16:creationId xmlns:a16="http://schemas.microsoft.com/office/drawing/2014/main" id="{B39777F1-D821-B88A-FD3E-963857D1C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4" y="5726113"/>
            <a:ext cx="21748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 b="1" dirty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直观图</a:t>
            </a:r>
          </a:p>
        </p:txBody>
      </p:sp>
      <p:pic>
        <p:nvPicPr>
          <p:cNvPr id="99343" name="Picture 15" descr="直观图-三视图的展开">
            <a:extLst>
              <a:ext uri="{FF2B5EF4-FFF2-40B4-BE49-F238E27FC236}">
                <a16:creationId xmlns:a16="http://schemas.microsoft.com/office/drawing/2014/main" id="{734CEF33-E5FA-8F61-B29E-8ED49A310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0" t="7208" r="19847" b="7208"/>
          <a:stretch>
            <a:fillRect/>
          </a:stretch>
        </p:blipFill>
        <p:spPr bwMode="auto">
          <a:xfrm>
            <a:off x="6072188" y="1871664"/>
            <a:ext cx="4595812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44" name="Text Box 16">
            <a:extLst>
              <a:ext uri="{FF2B5EF4-FFF2-40B4-BE49-F238E27FC236}">
                <a16:creationId xmlns:a16="http://schemas.microsoft.com/office/drawing/2014/main" id="{65EA2B02-5EA4-7DFB-1390-1F8E05B30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6" y="5830888"/>
            <a:ext cx="21748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 b="1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展开投影面</a:t>
            </a:r>
          </a:p>
        </p:txBody>
      </p:sp>
      <p:pic>
        <p:nvPicPr>
          <p:cNvPr id="20486" name="Picture 17" descr="直观图-三视图的形成-改 ">
            <a:extLst>
              <a:ext uri="{FF2B5EF4-FFF2-40B4-BE49-F238E27FC236}">
                <a16:creationId xmlns:a16="http://schemas.microsoft.com/office/drawing/2014/main" id="{DFAD478A-4C93-7FD4-ECC9-B698F1157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11555" r="28571" b="11555"/>
          <a:stretch>
            <a:fillRect/>
          </a:stretch>
        </p:blipFill>
        <p:spPr bwMode="auto">
          <a:xfrm>
            <a:off x="1828800" y="1600201"/>
            <a:ext cx="44958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2" grpId="0"/>
      <p:bldP spid="993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0B561E68-9CEF-239F-088C-C1418F08B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28600"/>
            <a:ext cx="2362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rgbClr val="99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三视图的形成</a:t>
            </a:r>
            <a:endParaRPr lang="zh-CN" altLang="en-US" sz="4400">
              <a:solidFill>
                <a:srgbClr val="33993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Rectangle 9">
            <a:extLst>
              <a:ext uri="{FF2B5EF4-FFF2-40B4-BE49-F238E27FC236}">
                <a16:creationId xmlns:a16="http://schemas.microsoft.com/office/drawing/2014/main" id="{841FFDBA-8241-85D8-CA1B-587F34C82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4152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4D163EB6-81D1-5A03-A488-B92522281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988" y="4343400"/>
            <a:ext cx="2563812" cy="4572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F1D5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展开后的三视图</a:t>
            </a:r>
          </a:p>
        </p:txBody>
      </p:sp>
      <p:sp>
        <p:nvSpPr>
          <p:cNvPr id="21509" name="Text Box 11">
            <a:hlinkClick r:id="rId2" action="ppaction://hlinksldjump"/>
            <a:extLst>
              <a:ext uri="{FF2B5EF4-FFF2-40B4-BE49-F238E27FC236}">
                <a16:creationId xmlns:a16="http://schemas.microsoft.com/office/drawing/2014/main" id="{429651B0-FE21-0E5B-F00B-CE788764E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228601"/>
            <a:ext cx="2741613" cy="523875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E7C3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pattFill prst="smCheck">
                  <a:fgClr>
                    <a:srgbClr val="FFFF00"/>
                  </a:fgClr>
                  <a:bgClr>
                    <a:srgbClr val="FF3300"/>
                  </a:bgClr>
                </a:patt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800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kumimoji="1" lang="zh-CN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三视图的形成</a:t>
            </a:r>
            <a:endParaRPr kumimoji="1" lang="zh-CN" altLang="en-US" sz="2800" b="1" dirty="0">
              <a:solidFill>
                <a:srgbClr val="99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0364" name="Text Box 12">
            <a:extLst>
              <a:ext uri="{FF2B5EF4-FFF2-40B4-BE49-F238E27FC236}">
                <a16:creationId xmlns:a16="http://schemas.microsoft.com/office/drawing/2014/main" id="{F10CA1D9-8156-B6F0-F75B-D21897AF8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4267200"/>
            <a:ext cx="1878012" cy="4572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F1D5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 b="1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三视图</a:t>
            </a:r>
          </a:p>
        </p:txBody>
      </p:sp>
      <p:sp>
        <p:nvSpPr>
          <p:cNvPr id="100367" name="Text Box 15">
            <a:extLst>
              <a:ext uri="{FF2B5EF4-FFF2-40B4-BE49-F238E27FC236}">
                <a16:creationId xmlns:a16="http://schemas.microsoft.com/office/drawing/2014/main" id="{11A7F0DE-492D-2603-CFEF-74C89B45D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4724401"/>
            <a:ext cx="82597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zh-CN" altLang="en-US" b="1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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在三投影面体系中摆放形体时，应使形体的多数表面</a:t>
            </a: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(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或主要表面</a:t>
            </a: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)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平行或垂直于投影面</a:t>
            </a: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(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即形体正放</a:t>
            </a: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)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。</a:t>
            </a:r>
          </a:p>
        </p:txBody>
      </p:sp>
      <p:sp>
        <p:nvSpPr>
          <p:cNvPr id="100368" name="Text Box 16">
            <a:extLst>
              <a:ext uri="{FF2B5EF4-FFF2-40B4-BE49-F238E27FC236}">
                <a16:creationId xmlns:a16="http://schemas.microsoft.com/office/drawing/2014/main" id="{EAC52395-0ACE-8C22-498F-1FBB765D1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5486401"/>
            <a:ext cx="82597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zh-CN" altLang="en-US" b="1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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形体在三投影面体系中的位置一经选定，在投影过程中不能移动或变更。 </a:t>
            </a:r>
          </a:p>
        </p:txBody>
      </p:sp>
      <p:pic>
        <p:nvPicPr>
          <p:cNvPr id="100369" name="Picture 17">
            <a:extLst>
              <a:ext uri="{FF2B5EF4-FFF2-40B4-BE49-F238E27FC236}">
                <a16:creationId xmlns:a16="http://schemas.microsoft.com/office/drawing/2014/main" id="{3D224A72-F806-078E-7EDE-E8B05E1B2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968375"/>
            <a:ext cx="3668712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70" name="Picture 18">
            <a:extLst>
              <a:ext uri="{FF2B5EF4-FFF2-40B4-BE49-F238E27FC236}">
                <a16:creationId xmlns:a16="http://schemas.microsoft.com/office/drawing/2014/main" id="{9A32D7C9-0BB9-F823-531A-87B322234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9" y="965201"/>
            <a:ext cx="3341687" cy="302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 animBg="1" autoUpdateAnimBg="0"/>
      <p:bldP spid="100364" grpId="0" animBg="1" autoUpdateAnimBg="0"/>
      <p:bldP spid="100367" grpId="0" autoUpdateAnimBg="0"/>
      <p:bldP spid="10036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053AE69-47FA-ABF9-B45E-BA63C46BC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4152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Text Box 8">
            <a:hlinkClick r:id="rId2" action="ppaction://hlinksldjump"/>
            <a:extLst>
              <a:ext uri="{FF2B5EF4-FFF2-40B4-BE49-F238E27FC236}">
                <a16:creationId xmlns:a16="http://schemas.microsoft.com/office/drawing/2014/main" id="{DB7A5D6A-A585-B4F6-847B-4B4BAAEBC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379414"/>
            <a:ext cx="4608512" cy="522287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E7C3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pattFill prst="smCheck">
                  <a:fgClr>
                    <a:srgbClr val="FFFF00"/>
                  </a:fgClr>
                  <a:bgClr>
                    <a:srgbClr val="FF3300"/>
                  </a:bgClr>
                </a:patt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kumimoji="1" lang="zh-CN" altLang="en-US" sz="28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三视图的位置关系</a:t>
            </a:r>
          </a:p>
        </p:txBody>
      </p:sp>
      <p:sp>
        <p:nvSpPr>
          <p:cNvPr id="101385" name="Text Box 9">
            <a:extLst>
              <a:ext uri="{FF2B5EF4-FFF2-40B4-BE49-F238E27FC236}">
                <a16:creationId xmlns:a16="http://schemas.microsoft.com/office/drawing/2014/main" id="{CC67A859-A656-1DEF-224B-D6E803BB4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4876800"/>
            <a:ext cx="7561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b="1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  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俯视图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(H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面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)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在主视图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(V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面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)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的正下方；</a:t>
            </a:r>
          </a:p>
        </p:txBody>
      </p:sp>
      <p:sp>
        <p:nvSpPr>
          <p:cNvPr id="101386" name="Text Box 10">
            <a:extLst>
              <a:ext uri="{FF2B5EF4-FFF2-40B4-BE49-F238E27FC236}">
                <a16:creationId xmlns:a16="http://schemas.microsoft.com/office/drawing/2014/main" id="{1CDC94A2-9DB3-6A7E-F383-684743C31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424489"/>
            <a:ext cx="7467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b="1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  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左视图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W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面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)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在主视图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(V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面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)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的正右方，这种位置关系，在一般情况下是不允许变动的。</a:t>
            </a:r>
          </a:p>
        </p:txBody>
      </p:sp>
      <p:sp>
        <p:nvSpPr>
          <p:cNvPr id="101387" name="Text Box 11">
            <a:extLst>
              <a:ext uri="{FF2B5EF4-FFF2-40B4-BE49-F238E27FC236}">
                <a16:creationId xmlns:a16="http://schemas.microsoft.com/office/drawing/2014/main" id="{23DD4CF0-7F0F-DCC6-DC5B-29CBA3161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4419600"/>
            <a:ext cx="1535113" cy="4572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F1D5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直观图 </a:t>
            </a:r>
          </a:p>
        </p:txBody>
      </p:sp>
      <p:sp>
        <p:nvSpPr>
          <p:cNvPr id="101388" name="Text Box 12">
            <a:extLst>
              <a:ext uri="{FF2B5EF4-FFF2-40B4-BE49-F238E27FC236}">
                <a16:creationId xmlns:a16="http://schemas.microsoft.com/office/drawing/2014/main" id="{1252B58E-CAC2-9328-045F-37870D7C9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0" y="4114800"/>
            <a:ext cx="2374900" cy="4572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F1D5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位置关系</a:t>
            </a:r>
          </a:p>
        </p:txBody>
      </p:sp>
      <p:pic>
        <p:nvPicPr>
          <p:cNvPr id="101391" name="Picture 15">
            <a:extLst>
              <a:ext uri="{FF2B5EF4-FFF2-40B4-BE49-F238E27FC236}">
                <a16:creationId xmlns:a16="http://schemas.microsoft.com/office/drawing/2014/main" id="{816D4DA0-1881-742A-AC98-F3266CE23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104901"/>
            <a:ext cx="3211513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92" name="Picture 16" descr="三视图的位置关系-直观图">
            <a:extLst>
              <a:ext uri="{FF2B5EF4-FFF2-40B4-BE49-F238E27FC236}">
                <a16:creationId xmlns:a16="http://schemas.microsoft.com/office/drawing/2014/main" id="{DCC9B50C-F74D-B7C5-C4AC-0508EEC32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3" t="23770" r="26997" b="11484"/>
          <a:stretch>
            <a:fillRect/>
          </a:stretch>
        </p:blipFill>
        <p:spPr bwMode="auto">
          <a:xfrm>
            <a:off x="2667000" y="1295400"/>
            <a:ext cx="2667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393" name="Group 17">
            <a:extLst>
              <a:ext uri="{FF2B5EF4-FFF2-40B4-BE49-F238E27FC236}">
                <a16:creationId xmlns:a16="http://schemas.microsoft.com/office/drawing/2014/main" id="{9158031E-E444-C5BA-91AD-59DDAFF32A4C}"/>
              </a:ext>
            </a:extLst>
          </p:cNvPr>
          <p:cNvGrpSpPr>
            <a:grpSpLocks/>
          </p:cNvGrpSpPr>
          <p:nvPr/>
        </p:nvGrpSpPr>
        <p:grpSpPr bwMode="auto">
          <a:xfrm>
            <a:off x="1703388" y="592138"/>
            <a:ext cx="2667000" cy="1295400"/>
            <a:chOff x="144" y="240"/>
            <a:chExt cx="1680" cy="816"/>
          </a:xfrm>
        </p:grpSpPr>
        <p:sp>
          <p:nvSpPr>
            <p:cNvPr id="22547" name="AutoShape 18">
              <a:extLst>
                <a:ext uri="{FF2B5EF4-FFF2-40B4-BE49-F238E27FC236}">
                  <a16:creationId xmlns:a16="http://schemas.microsoft.com/office/drawing/2014/main" id="{88851E52-715C-5D61-A1E4-C0EB85044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528"/>
              <a:ext cx="96" cy="528"/>
            </a:xfrm>
            <a:prstGeom prst="downArrow">
              <a:avLst>
                <a:gd name="adj1" fmla="val 50000"/>
                <a:gd name="adj2" fmla="val 137500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48" name="Text Box 19">
              <a:extLst>
                <a:ext uri="{FF2B5EF4-FFF2-40B4-BE49-F238E27FC236}">
                  <a16:creationId xmlns:a16="http://schemas.microsoft.com/office/drawing/2014/main" id="{2149A19D-71AA-5DED-4D23-E2010F3CE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40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rPr>
                <a:t>俯视</a:t>
              </a: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(</a:t>
              </a:r>
              <a:r>
                <a:rPr kumimoji="1"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rPr>
                <a:t>产生</a:t>
              </a: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kumimoji="1"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rPr>
                <a:t>面投影</a:t>
              </a: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)</a:t>
              </a:r>
            </a:p>
          </p:txBody>
        </p:sp>
      </p:grpSp>
      <p:grpSp>
        <p:nvGrpSpPr>
          <p:cNvPr id="101396" name="Group 20">
            <a:extLst>
              <a:ext uri="{FF2B5EF4-FFF2-40B4-BE49-F238E27FC236}">
                <a16:creationId xmlns:a16="http://schemas.microsoft.com/office/drawing/2014/main" id="{8776684C-0633-A26E-CA7A-99749F25CF1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505200"/>
            <a:ext cx="2819400" cy="914400"/>
            <a:chOff x="0" y="2208"/>
            <a:chExt cx="1776" cy="576"/>
          </a:xfrm>
        </p:grpSpPr>
        <p:sp>
          <p:nvSpPr>
            <p:cNvPr id="22545" name="AutoShape 21">
              <a:extLst>
                <a:ext uri="{FF2B5EF4-FFF2-40B4-BE49-F238E27FC236}">
                  <a16:creationId xmlns:a16="http://schemas.microsoft.com/office/drawing/2014/main" id="{9E6C5239-EC93-7EA9-6DFB-08CE9B1647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9757">
              <a:off x="624" y="2208"/>
              <a:ext cx="480" cy="96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46" name="Text Box 22">
              <a:extLst>
                <a:ext uri="{FF2B5EF4-FFF2-40B4-BE49-F238E27FC236}">
                  <a16:creationId xmlns:a16="http://schemas.microsoft.com/office/drawing/2014/main" id="{E8ECC945-8B27-8EC2-57AB-62ADBB665E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96"/>
              <a:ext cx="17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rPr>
                <a:t>左视</a:t>
              </a: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(</a:t>
              </a:r>
              <a:r>
                <a:rPr kumimoji="1"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rPr>
                <a:t>产生</a:t>
              </a: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W</a:t>
              </a:r>
              <a:r>
                <a:rPr kumimoji="1"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rPr>
                <a:t>面投影</a:t>
              </a: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)</a:t>
              </a:r>
            </a:p>
          </p:txBody>
        </p:sp>
      </p:grpSp>
      <p:grpSp>
        <p:nvGrpSpPr>
          <p:cNvPr id="101399" name="Group 23">
            <a:extLst>
              <a:ext uri="{FF2B5EF4-FFF2-40B4-BE49-F238E27FC236}">
                <a16:creationId xmlns:a16="http://schemas.microsoft.com/office/drawing/2014/main" id="{A909C039-2367-A1DE-22F3-0649EF22B10E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581400"/>
            <a:ext cx="2667000" cy="838200"/>
            <a:chOff x="1776" y="2256"/>
            <a:chExt cx="1680" cy="528"/>
          </a:xfrm>
        </p:grpSpPr>
        <p:sp>
          <p:nvSpPr>
            <p:cNvPr id="22543" name="AutoShape 24">
              <a:extLst>
                <a:ext uri="{FF2B5EF4-FFF2-40B4-BE49-F238E27FC236}">
                  <a16:creationId xmlns:a16="http://schemas.microsoft.com/office/drawing/2014/main" id="{F191287F-FB3F-7C32-D62B-FBD6B0416A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26118">
              <a:off x="1920" y="2256"/>
              <a:ext cx="576" cy="96"/>
            </a:xfrm>
            <a:prstGeom prst="leftArrow">
              <a:avLst>
                <a:gd name="adj1" fmla="val 50000"/>
                <a:gd name="adj2" fmla="val 1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44" name="Text Box 25">
              <a:extLst>
                <a:ext uri="{FF2B5EF4-FFF2-40B4-BE49-F238E27FC236}">
                  <a16:creationId xmlns:a16="http://schemas.microsoft.com/office/drawing/2014/main" id="{85E8306F-CB46-A8A3-53D2-D238E3946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96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rPr>
                <a:t>主视</a:t>
              </a: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(</a:t>
              </a:r>
              <a:r>
                <a:rPr kumimoji="1"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rPr>
                <a:t>产生</a:t>
              </a: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kumimoji="1"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rPr>
                <a:t>面投影</a:t>
              </a: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5" grpId="0" autoUpdateAnimBg="0"/>
      <p:bldP spid="101386" grpId="0" autoUpdateAnimBg="0"/>
      <p:bldP spid="101387" grpId="0" animBg="1" autoUpdateAnimBg="0"/>
      <p:bldP spid="10138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8">
            <a:hlinkClick r:id="rId2" action="ppaction://hlinksldjump"/>
            <a:extLst>
              <a:ext uri="{FF2B5EF4-FFF2-40B4-BE49-F238E27FC236}">
                <a16:creationId xmlns:a16="http://schemas.microsoft.com/office/drawing/2014/main" id="{5C4C4C36-98F6-AC81-3B3C-143302EC4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404814"/>
            <a:ext cx="4606925" cy="522287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E7C3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pattFill prst="smCheck">
                  <a:fgClr>
                    <a:srgbClr val="FFFF00"/>
                  </a:fgClr>
                  <a:bgClr>
                    <a:srgbClr val="FF3300"/>
                  </a:bgClr>
                </a:patt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kumimoji="1" lang="zh-CN" altLang="en-US" sz="28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三视图的投影规律</a:t>
            </a:r>
          </a:p>
        </p:txBody>
      </p:sp>
      <p:sp>
        <p:nvSpPr>
          <p:cNvPr id="23555" name="矩形 5">
            <a:extLst>
              <a:ext uri="{FF2B5EF4-FFF2-40B4-BE49-F238E27FC236}">
                <a16:creationId xmlns:a16="http://schemas.microsoft.com/office/drawing/2014/main" id="{BE3E10F3-67AB-A845-E4DB-4FCB8278C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981075"/>
            <a:ext cx="626586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在图中</a:t>
            </a:r>
            <a:r>
              <a:rPr lang="en-US" altLang="zh-CN" sz="1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---</a:t>
            </a:r>
            <a:r>
              <a:rPr lang="zh-CN" altLang="en-US" sz="1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主视图反映物体的长和高，俯视图反映物体的长</a:t>
            </a:r>
            <a:endParaRPr lang="en-US" altLang="zh-CN" sz="18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和宽，左视图反映物体的高和宽。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由此可得到三视图的投影规律：</a:t>
            </a:r>
            <a:endParaRPr lang="en-US" altLang="zh-CN" sz="18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主、俯视图长对正。</a:t>
            </a:r>
            <a:endParaRPr lang="en-US" altLang="zh-CN" sz="18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主、左视图高平齐。</a:t>
            </a:r>
            <a:endParaRPr lang="en-US" altLang="zh-CN" sz="18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俯、左视图宽相等。</a:t>
            </a:r>
            <a:endParaRPr lang="en-US" altLang="zh-CN" sz="18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即：“长对正、高平齐、宽相等”</a:t>
            </a:r>
            <a:endParaRPr lang="en-US" altLang="zh-CN" sz="18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的“三等”规律。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zh-CN" sz="18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</a:t>
            </a:r>
          </a:p>
        </p:txBody>
      </p:sp>
      <p:pic>
        <p:nvPicPr>
          <p:cNvPr id="4" name="Picture 16" descr="三视图的位置关系-直观图">
            <a:extLst>
              <a:ext uri="{FF2B5EF4-FFF2-40B4-BE49-F238E27FC236}">
                <a16:creationId xmlns:a16="http://schemas.microsoft.com/office/drawing/2014/main" id="{622EF2B5-8FA9-FC5B-017C-C627A94F2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3" t="23770" r="26997" b="11484"/>
          <a:stretch>
            <a:fillRect/>
          </a:stretch>
        </p:blipFill>
        <p:spPr bwMode="auto">
          <a:xfrm>
            <a:off x="4079875" y="3992564"/>
            <a:ext cx="2319338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>
            <a:extLst>
              <a:ext uri="{FF2B5EF4-FFF2-40B4-BE49-F238E27FC236}">
                <a16:creationId xmlns:a16="http://schemas.microsoft.com/office/drawing/2014/main" id="{7F7930B5-E9B4-BCA8-70A6-924765F2C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10808" r="43594" b="25105"/>
          <a:stretch>
            <a:fillRect/>
          </a:stretch>
        </p:blipFill>
        <p:spPr bwMode="auto">
          <a:xfrm>
            <a:off x="6681789" y="2078039"/>
            <a:ext cx="3436937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0">
            <a:extLst>
              <a:ext uri="{FF2B5EF4-FFF2-40B4-BE49-F238E27FC236}">
                <a16:creationId xmlns:a16="http://schemas.microsoft.com/office/drawing/2014/main" id="{216A00CE-1E55-D501-7E37-A5739BB0D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0480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rgbClr val="99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形体与视图的方位关系</a:t>
            </a:r>
            <a:endParaRPr lang="zh-CN" altLang="en-US" sz="4400">
              <a:solidFill>
                <a:srgbClr val="33993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79" name="Rectangle 121">
            <a:extLst>
              <a:ext uri="{FF2B5EF4-FFF2-40B4-BE49-F238E27FC236}">
                <a16:creationId xmlns:a16="http://schemas.microsoft.com/office/drawing/2014/main" id="{B0C3B298-9B11-19C2-BC4A-EEC2A0724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4152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Text Box 122">
            <a:hlinkClick r:id="rId2" action="ppaction://hlinksldjump"/>
            <a:extLst>
              <a:ext uri="{FF2B5EF4-FFF2-40B4-BE49-F238E27FC236}">
                <a16:creationId xmlns:a16="http://schemas.microsoft.com/office/drawing/2014/main" id="{37783817-9F41-7B26-F787-F309CFF6C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228601"/>
            <a:ext cx="4271962" cy="523875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E7C3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pattFill prst="smCheck">
                  <a:fgClr>
                    <a:srgbClr val="FFFF00"/>
                  </a:fgClr>
                  <a:bgClr>
                    <a:srgbClr val="FF3300"/>
                  </a:bgClr>
                </a:patt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kumimoji="1" lang="zh-CN" altLang="en-US" sz="28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视图与形体的方位关系</a:t>
            </a:r>
            <a:endParaRPr kumimoji="1" lang="zh-CN" altLang="en-US" sz="2800" b="1">
              <a:solidFill>
                <a:srgbClr val="99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523" name="Text Box 123">
            <a:extLst>
              <a:ext uri="{FF2B5EF4-FFF2-40B4-BE49-F238E27FC236}">
                <a16:creationId xmlns:a16="http://schemas.microsoft.com/office/drawing/2014/main" id="{AD8216DE-A97D-C577-1D6C-1AA9D05FB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4" y="5105400"/>
            <a:ext cx="8707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b="1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 </a:t>
            </a: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V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面</a:t>
            </a: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(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主视图</a:t>
            </a: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)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——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反映了形体的</a:t>
            </a:r>
            <a:r>
              <a:rPr kumimoji="1" lang="zh-CN" altLang="en-US" sz="2400" b="1">
                <a:solidFill>
                  <a:srgbClr val="F30D28"/>
                </a:solidFill>
                <a:latin typeface="黑体" panose="02010609060101010101" pitchFamily="49" charset="-122"/>
                <a:sym typeface="Wingdings" panose="05000000000000000000" pitchFamily="2" charset="2"/>
              </a:rPr>
              <a:t>上、下、左、右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方位关系；</a:t>
            </a:r>
            <a:endParaRPr kumimoji="1"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524" name="Text Box 124">
            <a:extLst>
              <a:ext uri="{FF2B5EF4-FFF2-40B4-BE49-F238E27FC236}">
                <a16:creationId xmlns:a16="http://schemas.microsoft.com/office/drawing/2014/main" id="{54A73A96-7F9D-CA29-F8AD-9BB29339A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5534025"/>
            <a:ext cx="861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b="1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 </a:t>
            </a: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H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面</a:t>
            </a: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(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俯视图</a:t>
            </a: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)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——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反映了形体的</a:t>
            </a:r>
            <a:r>
              <a:rPr kumimoji="1" lang="zh-CN" altLang="en-US" sz="2400" b="1">
                <a:solidFill>
                  <a:srgbClr val="F30D28"/>
                </a:solidFill>
                <a:latin typeface="黑体" panose="02010609060101010101" pitchFamily="49" charset="-122"/>
                <a:sym typeface="Wingdings" panose="05000000000000000000" pitchFamily="2" charset="2"/>
              </a:rPr>
              <a:t>左、右、前、后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方位关系；</a:t>
            </a:r>
            <a:endParaRPr kumimoji="1"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525" name="Text Box 125">
            <a:extLst>
              <a:ext uri="{FF2B5EF4-FFF2-40B4-BE49-F238E27FC236}">
                <a16:creationId xmlns:a16="http://schemas.microsoft.com/office/drawing/2014/main" id="{532BD12D-7304-F8F9-A82D-67DC49CD2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5943600"/>
            <a:ext cx="8643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b="1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 </a:t>
            </a: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W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面</a:t>
            </a: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(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左视图</a:t>
            </a: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)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——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反映了形体的</a:t>
            </a:r>
            <a:r>
              <a:rPr kumimoji="1" lang="zh-CN" altLang="en-US" sz="2400" b="1">
                <a:solidFill>
                  <a:srgbClr val="F30D28"/>
                </a:solidFill>
                <a:latin typeface="黑体" panose="02010609060101010101" pitchFamily="49" charset="-122"/>
                <a:sym typeface="Wingdings" panose="05000000000000000000" pitchFamily="2" charset="2"/>
              </a:rPr>
              <a:t>上、下、前、后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位置关系。</a:t>
            </a:r>
            <a:endParaRPr kumimoji="1"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526" name="Text Box 126">
            <a:extLst>
              <a:ext uri="{FF2B5EF4-FFF2-40B4-BE49-F238E27FC236}">
                <a16:creationId xmlns:a16="http://schemas.microsoft.com/office/drawing/2014/main" id="{2010072F-CE50-DC28-DF02-5B917EEC9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4754563"/>
            <a:ext cx="1154112" cy="4572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F1D5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 b="1">
                <a:solidFill>
                  <a:srgbClr val="F30D2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直观图</a:t>
            </a:r>
          </a:p>
        </p:txBody>
      </p:sp>
      <p:sp>
        <p:nvSpPr>
          <p:cNvPr id="102527" name="Text Box 127">
            <a:extLst>
              <a:ext uri="{FF2B5EF4-FFF2-40B4-BE49-F238E27FC236}">
                <a16:creationId xmlns:a16="http://schemas.microsoft.com/office/drawing/2014/main" id="{4FB1BA06-8014-5F24-37C4-A1C7BB5AB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538" y="4738688"/>
            <a:ext cx="3194050" cy="4572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F1D5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 b="1">
                <a:solidFill>
                  <a:srgbClr val="F30D2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三视图的方位关系</a:t>
            </a:r>
          </a:p>
        </p:txBody>
      </p:sp>
      <p:pic>
        <p:nvPicPr>
          <p:cNvPr id="102530" name="Picture 130" descr="三视图的方位关系">
            <a:extLst>
              <a:ext uri="{FF2B5EF4-FFF2-40B4-BE49-F238E27FC236}">
                <a16:creationId xmlns:a16="http://schemas.microsoft.com/office/drawing/2014/main" id="{18A29C18-E169-7AD4-6513-6380F9235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12814" r="55357" b="19035"/>
          <a:stretch>
            <a:fillRect/>
          </a:stretch>
        </p:blipFill>
        <p:spPr bwMode="auto">
          <a:xfrm>
            <a:off x="2057400" y="1295400"/>
            <a:ext cx="34290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1" name="Picture 131">
            <a:extLst>
              <a:ext uri="{FF2B5EF4-FFF2-40B4-BE49-F238E27FC236}">
                <a16:creationId xmlns:a16="http://schemas.microsoft.com/office/drawing/2014/main" id="{4CFDCF80-470C-7BCD-4B58-D244D20D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3733800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3" grpId="0" autoUpdateAnimBg="0"/>
      <p:bldP spid="102524" grpId="0" autoUpdateAnimBg="0"/>
      <p:bldP spid="102525" grpId="0" autoUpdateAnimBg="0"/>
      <p:bldP spid="102526" grpId="0" animBg="1" autoUpdateAnimBg="0"/>
      <p:bldP spid="10252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7">
            <a:extLst>
              <a:ext uri="{FF2B5EF4-FFF2-40B4-BE49-F238E27FC236}">
                <a16:creationId xmlns:a16="http://schemas.microsoft.com/office/drawing/2014/main" id="{81BF34EC-C390-FC85-8A84-0F7EF9766A0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526" y="496888"/>
            <a:ext cx="6670675" cy="1063625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2.3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点的投影</a:t>
            </a:r>
            <a:b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2.3.1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点的三面投影</a:t>
            </a:r>
          </a:p>
        </p:txBody>
      </p:sp>
      <p:sp>
        <p:nvSpPr>
          <p:cNvPr id="103492" name="Text Box 68">
            <a:extLst>
              <a:ext uri="{FF2B5EF4-FFF2-40B4-BE49-F238E27FC236}">
                <a16:creationId xmlns:a16="http://schemas.microsoft.com/office/drawing/2014/main" id="{C10139A1-6C94-8885-E279-679ABD777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357877"/>
            <a:ext cx="480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>
                <a:latin typeface="仿宋_GB2312" pitchFamily="49" charset="-122"/>
                <a:ea typeface="仿宋_GB2312" pitchFamily="49" charset="-122"/>
              </a:rPr>
              <a:t>点</a:t>
            </a:r>
            <a:r>
              <a:rPr kumimoji="1" lang="en-US" altLang="zh-CN" i="1">
                <a:latin typeface="仿宋_GB2312" pitchFamily="49" charset="-122"/>
                <a:ea typeface="仿宋_GB2312" pitchFamily="49" charset="-122"/>
              </a:rPr>
              <a:t>A</a:t>
            </a:r>
            <a:r>
              <a:rPr kumimoji="1" lang="zh-CN" altLang="zh-CN">
                <a:latin typeface="仿宋_GB2312" pitchFamily="49" charset="-122"/>
                <a:ea typeface="仿宋_GB2312" pitchFamily="49" charset="-122"/>
              </a:rPr>
              <a:t>的</a:t>
            </a:r>
            <a:r>
              <a:rPr kumimoji="1" lang="zh-CN" altLang="en-US">
                <a:latin typeface="仿宋_GB2312" pitchFamily="49" charset="-122"/>
                <a:ea typeface="仿宋_GB2312" pitchFamily="49" charset="-122"/>
              </a:rPr>
              <a:t>水平投影 </a:t>
            </a:r>
            <a:r>
              <a:rPr kumimoji="1" lang="en-US" altLang="zh-CN">
                <a:latin typeface="Times New Roman" panose="02020603050405020304" pitchFamily="18" charset="0"/>
                <a:ea typeface="仿宋_GB2312" pitchFamily="49" charset="-122"/>
              </a:rPr>
              <a:t>——</a:t>
            </a:r>
            <a:r>
              <a:rPr kumimoji="1" lang="en-US" altLang="zh-CN" i="1">
                <a:latin typeface="Times New Roman" panose="02020603050405020304" pitchFamily="18" charset="0"/>
                <a:ea typeface="仿宋_GB2312" pitchFamily="49" charset="-122"/>
              </a:rPr>
              <a:t>a</a:t>
            </a:r>
            <a:r>
              <a:rPr kumimoji="1" lang="en-US" altLang="zh-CN">
                <a:latin typeface="仿宋_GB2312" pitchFamily="49" charset="-122"/>
                <a:ea typeface="仿宋_GB2312" pitchFamily="49" charset="-122"/>
              </a:rPr>
              <a:t>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>
                <a:latin typeface="仿宋_GB2312" pitchFamily="49" charset="-122"/>
                <a:ea typeface="仿宋_GB2312" pitchFamily="49" charset="-122"/>
              </a:rPr>
              <a:t>点</a:t>
            </a:r>
            <a:r>
              <a:rPr kumimoji="1" lang="en-US" altLang="zh-CN" i="1">
                <a:latin typeface="仿宋_GB2312" pitchFamily="49" charset="-122"/>
                <a:ea typeface="仿宋_GB2312" pitchFamily="49" charset="-122"/>
              </a:rPr>
              <a:t>A</a:t>
            </a:r>
            <a:r>
              <a:rPr kumimoji="1" lang="zh-CN" altLang="zh-CN">
                <a:latin typeface="仿宋_GB2312" pitchFamily="49" charset="-122"/>
                <a:ea typeface="仿宋_GB2312" pitchFamily="49" charset="-122"/>
              </a:rPr>
              <a:t>的</a:t>
            </a:r>
            <a:r>
              <a:rPr kumimoji="1" lang="zh-CN" altLang="en-US">
                <a:latin typeface="仿宋_GB2312" pitchFamily="49" charset="-122"/>
                <a:ea typeface="仿宋_GB2312" pitchFamily="49" charset="-122"/>
              </a:rPr>
              <a:t>正面投影 </a:t>
            </a:r>
            <a:r>
              <a:rPr kumimoji="1" lang="en-US" altLang="zh-CN">
                <a:latin typeface="Times New Roman" panose="02020603050405020304" pitchFamily="18" charset="0"/>
                <a:ea typeface="仿宋_GB2312" pitchFamily="49" charset="-122"/>
              </a:rPr>
              <a:t>——</a:t>
            </a:r>
            <a:r>
              <a:rPr kumimoji="1" lang="en-US" altLang="zh-CN" i="1">
                <a:latin typeface="Times New Roman" panose="02020603050405020304" pitchFamily="18" charset="0"/>
                <a:ea typeface="仿宋_GB2312" pitchFamily="49" charset="-122"/>
              </a:rPr>
              <a:t>a</a:t>
            </a:r>
            <a:r>
              <a:rPr kumimoji="1" lang="en-US" altLang="zh-CN" i="1">
                <a:latin typeface="Times New Roman" panose="02020603050405020304" pitchFamily="18" charset="0"/>
                <a:ea typeface="仿宋_GB2312" pitchFamily="49" charset="-122"/>
                <a:sym typeface="Symbol" panose="05050102010706020507" pitchFamily="18" charset="2"/>
              </a:rPr>
              <a:t></a:t>
            </a:r>
            <a:endParaRPr kumimoji="1" lang="en-US" altLang="zh-CN" i="1">
              <a:latin typeface="Times New Roman" panose="02020603050405020304" pitchFamily="18" charset="0"/>
              <a:ea typeface="仿宋_GB2312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>
                <a:latin typeface="仿宋_GB2312" pitchFamily="49" charset="-122"/>
                <a:ea typeface="仿宋_GB2312" pitchFamily="49" charset="-122"/>
              </a:rPr>
              <a:t>点</a:t>
            </a:r>
            <a:r>
              <a:rPr kumimoji="1" lang="en-US" altLang="zh-CN" i="1">
                <a:latin typeface="仿宋_GB2312" pitchFamily="49" charset="-122"/>
                <a:ea typeface="仿宋_GB2312" pitchFamily="49" charset="-122"/>
              </a:rPr>
              <a:t>A</a:t>
            </a:r>
            <a:r>
              <a:rPr kumimoji="1" lang="zh-CN" altLang="zh-CN">
                <a:latin typeface="仿宋_GB2312" pitchFamily="49" charset="-122"/>
                <a:ea typeface="仿宋_GB2312" pitchFamily="49" charset="-122"/>
              </a:rPr>
              <a:t>的侧面</a:t>
            </a:r>
            <a:r>
              <a:rPr kumimoji="1" lang="zh-CN" altLang="en-US">
                <a:latin typeface="仿宋_GB2312" pitchFamily="49" charset="-122"/>
                <a:ea typeface="仿宋_GB2312" pitchFamily="49" charset="-122"/>
              </a:rPr>
              <a:t>投影 </a:t>
            </a:r>
            <a:r>
              <a:rPr kumimoji="1" lang="en-US" altLang="zh-CN">
                <a:latin typeface="Times New Roman" panose="02020603050405020304" pitchFamily="18" charset="0"/>
                <a:ea typeface="仿宋_GB2312" pitchFamily="49" charset="-122"/>
              </a:rPr>
              <a:t>——</a:t>
            </a:r>
            <a:r>
              <a:rPr kumimoji="1" lang="en-US" altLang="zh-CN" i="1">
                <a:latin typeface="Times New Roman" panose="02020603050405020304" pitchFamily="18" charset="0"/>
                <a:ea typeface="仿宋_GB2312" pitchFamily="49" charset="-122"/>
              </a:rPr>
              <a:t>a</a:t>
            </a:r>
            <a:r>
              <a:rPr kumimoji="1" lang="en-US" altLang="zh-CN" i="1">
                <a:latin typeface="Times New Roman" panose="02020603050405020304" pitchFamily="18" charset="0"/>
                <a:ea typeface="仿宋_GB2312" pitchFamily="49" charset="-122"/>
                <a:sym typeface="Symbol" panose="05050102010706020507" pitchFamily="18" charset="2"/>
              </a:rPr>
              <a:t></a:t>
            </a:r>
          </a:p>
        </p:txBody>
      </p:sp>
      <p:grpSp>
        <p:nvGrpSpPr>
          <p:cNvPr id="103493" name="Group 69">
            <a:extLst>
              <a:ext uri="{FF2B5EF4-FFF2-40B4-BE49-F238E27FC236}">
                <a16:creationId xmlns:a16="http://schemas.microsoft.com/office/drawing/2014/main" id="{217E7657-4A23-6E12-A18A-AE8B51684205}"/>
              </a:ext>
            </a:extLst>
          </p:cNvPr>
          <p:cNvGrpSpPr>
            <a:grpSpLocks/>
          </p:cNvGrpSpPr>
          <p:nvPr/>
        </p:nvGrpSpPr>
        <p:grpSpPr bwMode="auto">
          <a:xfrm>
            <a:off x="5837238" y="1452563"/>
            <a:ext cx="4724400" cy="4432300"/>
            <a:chOff x="2783" y="366"/>
            <a:chExt cx="2977" cy="2792"/>
          </a:xfrm>
        </p:grpSpPr>
        <p:sp>
          <p:nvSpPr>
            <p:cNvPr id="25628" name="Rectangle 70">
              <a:extLst>
                <a:ext uri="{FF2B5EF4-FFF2-40B4-BE49-F238E27FC236}">
                  <a16:creationId xmlns:a16="http://schemas.microsoft.com/office/drawing/2014/main" id="{9E533F33-13AD-0817-868D-454EC2D30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" y="421"/>
              <a:ext cx="1392" cy="26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29" name="Text Box 71">
              <a:extLst>
                <a:ext uri="{FF2B5EF4-FFF2-40B4-BE49-F238E27FC236}">
                  <a16:creationId xmlns:a16="http://schemas.microsoft.com/office/drawing/2014/main" id="{AC9CFF6A-318D-C927-D027-FF8256EA1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" y="2831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H</a:t>
              </a:r>
            </a:p>
          </p:txBody>
        </p:sp>
        <p:sp>
          <p:nvSpPr>
            <p:cNvPr id="25630" name="Rectangle 72">
              <a:extLst>
                <a:ext uri="{FF2B5EF4-FFF2-40B4-BE49-F238E27FC236}">
                  <a16:creationId xmlns:a16="http://schemas.microsoft.com/office/drawing/2014/main" id="{EFE91F7D-6249-C5BC-6C00-1F0CF0134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7" y="421"/>
              <a:ext cx="1344" cy="14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5631" name="Group 73">
              <a:extLst>
                <a:ext uri="{FF2B5EF4-FFF2-40B4-BE49-F238E27FC236}">
                  <a16:creationId xmlns:a16="http://schemas.microsoft.com/office/drawing/2014/main" id="{AC9B8342-C11B-44E8-0B50-2B2FE3425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1" y="949"/>
              <a:ext cx="1632" cy="1728"/>
              <a:chOff x="4608" y="2352"/>
              <a:chExt cx="1632" cy="1728"/>
            </a:xfrm>
          </p:grpSpPr>
          <p:sp>
            <p:nvSpPr>
              <p:cNvPr id="25646" name="Line 74">
                <a:extLst>
                  <a:ext uri="{FF2B5EF4-FFF2-40B4-BE49-F238E27FC236}">
                    <a16:creationId xmlns:a16="http://schemas.microsoft.com/office/drawing/2014/main" id="{71F02B70-C783-AC67-3C76-64A627FB7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6" y="2400"/>
                <a:ext cx="15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647" name="Line 75">
                <a:extLst>
                  <a:ext uri="{FF2B5EF4-FFF2-40B4-BE49-F238E27FC236}">
                    <a16:creationId xmlns:a16="http://schemas.microsoft.com/office/drawing/2014/main" id="{0480C7D1-AB3E-061F-B622-AE89F6F3AB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6" y="2400"/>
                <a:ext cx="0" cy="16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648" name="Oval 76">
                <a:extLst>
                  <a:ext uri="{FF2B5EF4-FFF2-40B4-BE49-F238E27FC236}">
                    <a16:creationId xmlns:a16="http://schemas.microsoft.com/office/drawing/2014/main" id="{964252D2-4296-B8A2-369F-AA27657EF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4608" y="235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49" name="Oval 77">
                <a:extLst>
                  <a:ext uri="{FF2B5EF4-FFF2-40B4-BE49-F238E27FC236}">
                    <a16:creationId xmlns:a16="http://schemas.microsoft.com/office/drawing/2014/main" id="{CD5450F2-D0BE-9434-43B0-82A95E2E3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6144" y="235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50" name="Oval 78">
                <a:extLst>
                  <a:ext uri="{FF2B5EF4-FFF2-40B4-BE49-F238E27FC236}">
                    <a16:creationId xmlns:a16="http://schemas.microsoft.com/office/drawing/2014/main" id="{5A73953C-B2CF-8A1A-8A59-95D129E62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4608" y="39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5632" name="Text Box 79">
              <a:extLst>
                <a:ext uri="{FF2B5EF4-FFF2-40B4-BE49-F238E27FC236}">
                  <a16:creationId xmlns:a16="http://schemas.microsoft.com/office/drawing/2014/main" id="{597C676E-244D-D5BF-9CAE-5AEA1C6CBC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5" y="65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a</a:t>
              </a: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 </a:t>
              </a:r>
            </a:p>
          </p:txBody>
        </p:sp>
        <p:sp>
          <p:nvSpPr>
            <p:cNvPr id="25633" name="Text Box 80">
              <a:extLst>
                <a:ext uri="{FF2B5EF4-FFF2-40B4-BE49-F238E27FC236}">
                  <a16:creationId xmlns:a16="http://schemas.microsoft.com/office/drawing/2014/main" id="{6A0241BD-EF99-84AD-D653-7F6A468E0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9" y="260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a</a:t>
              </a:r>
              <a:endPara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634" name="Text Box 81">
              <a:extLst>
                <a:ext uri="{FF2B5EF4-FFF2-40B4-BE49-F238E27FC236}">
                  <a16:creationId xmlns:a16="http://schemas.microsoft.com/office/drawing/2014/main" id="{2FDECBCE-9C75-59E8-E540-DA3E1A4A6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5" y="658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a</a:t>
              </a: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  <a:sym typeface="Symbol" panose="05050102010706020507" pitchFamily="18" charset="2"/>
                </a:rPr>
                <a:t></a:t>
              </a: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 </a:t>
              </a:r>
            </a:p>
          </p:txBody>
        </p:sp>
        <p:sp>
          <p:nvSpPr>
            <p:cNvPr id="25635" name="Text Box 82">
              <a:extLst>
                <a:ext uri="{FF2B5EF4-FFF2-40B4-BE49-F238E27FC236}">
                  <a16:creationId xmlns:a16="http://schemas.microsoft.com/office/drawing/2014/main" id="{782ECEB5-3B0C-40A8-FEE0-71C4AFC19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3" y="381"/>
              <a:ext cx="4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V</a:t>
              </a:r>
            </a:p>
          </p:txBody>
        </p:sp>
        <p:sp>
          <p:nvSpPr>
            <p:cNvPr id="25636" name="Text Box 83">
              <a:extLst>
                <a:ext uri="{FF2B5EF4-FFF2-40B4-BE49-F238E27FC236}">
                  <a16:creationId xmlns:a16="http://schemas.microsoft.com/office/drawing/2014/main" id="{62BB2E53-FDDC-CB7D-2C9E-923CCB243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2" y="376"/>
              <a:ext cx="49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W</a:t>
              </a:r>
            </a:p>
          </p:txBody>
        </p:sp>
        <p:sp>
          <p:nvSpPr>
            <p:cNvPr id="25637" name="Text Box 84">
              <a:extLst>
                <a:ext uri="{FF2B5EF4-FFF2-40B4-BE49-F238E27FC236}">
                  <a16:creationId xmlns:a16="http://schemas.microsoft.com/office/drawing/2014/main" id="{43848BD6-D81F-861D-F4C7-17B291919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8" y="1592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X</a:t>
              </a:r>
            </a:p>
          </p:txBody>
        </p:sp>
        <p:sp>
          <p:nvSpPr>
            <p:cNvPr id="25638" name="Text Box 85">
              <a:extLst>
                <a:ext uri="{FF2B5EF4-FFF2-40B4-BE49-F238E27FC236}">
                  <a16:creationId xmlns:a16="http://schemas.microsoft.com/office/drawing/2014/main" id="{F2A9FE33-1FCB-4880-A3F5-FA6CB234A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0" y="1598"/>
              <a:ext cx="3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O</a:t>
              </a:r>
              <a:endPara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639" name="Text Box 86">
              <a:extLst>
                <a:ext uri="{FF2B5EF4-FFF2-40B4-BE49-F238E27FC236}">
                  <a16:creationId xmlns:a16="http://schemas.microsoft.com/office/drawing/2014/main" id="{17AF156D-0CB4-0D2A-0A3B-4D7E37689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6" y="366"/>
              <a:ext cx="33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Z</a:t>
              </a:r>
              <a:endPara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640" name="Text Box 87">
              <a:extLst>
                <a:ext uri="{FF2B5EF4-FFF2-40B4-BE49-F238E27FC236}">
                  <a16:creationId xmlns:a16="http://schemas.microsoft.com/office/drawing/2014/main" id="{1D208ABF-3514-8659-10AD-23F8FB0D3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8" y="1542"/>
              <a:ext cx="5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Y</a:t>
              </a:r>
              <a:r>
                <a:rPr kumimoji="1" lang="en-US" altLang="zh-CN" sz="2800" i="1" baseline="-25000">
                  <a:latin typeface="Times New Roman" panose="02020603050405020304" pitchFamily="18" charset="0"/>
                  <a:ea typeface="仿宋_GB2312" pitchFamily="49" charset="-122"/>
                </a:rPr>
                <a:t>W</a:t>
              </a:r>
            </a:p>
          </p:txBody>
        </p:sp>
        <p:sp>
          <p:nvSpPr>
            <p:cNvPr id="25641" name="Line 88">
              <a:extLst>
                <a:ext uri="{FF2B5EF4-FFF2-40B4-BE49-F238E27FC236}">
                  <a16:creationId xmlns:a16="http://schemas.microsoft.com/office/drawing/2014/main" id="{E8996F89-6C77-159E-6F58-0B4775A83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05" y="1861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2" name="Text Box 89">
              <a:extLst>
                <a:ext uri="{FF2B5EF4-FFF2-40B4-BE49-F238E27FC236}">
                  <a16:creationId xmlns:a16="http://schemas.microsoft.com/office/drawing/2014/main" id="{8C76A9AB-AFC2-C3F5-3F43-A619F81702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2784"/>
              <a:ext cx="51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Y</a:t>
              </a:r>
              <a:r>
                <a:rPr kumimoji="1" lang="en-US" altLang="zh-CN" sz="2800" i="1" baseline="-25000">
                  <a:latin typeface="Times New Roman" panose="02020603050405020304" pitchFamily="18" charset="0"/>
                  <a:ea typeface="仿宋_GB2312" pitchFamily="49" charset="-122"/>
                </a:rPr>
                <a:t>H</a:t>
              </a:r>
            </a:p>
          </p:txBody>
        </p:sp>
        <p:sp>
          <p:nvSpPr>
            <p:cNvPr id="25643" name="Line 90">
              <a:extLst>
                <a:ext uri="{FF2B5EF4-FFF2-40B4-BE49-F238E27FC236}">
                  <a16:creationId xmlns:a16="http://schemas.microsoft.com/office/drawing/2014/main" id="{3DA3C0C2-2AA2-0F31-80C4-36A7F4B84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9" y="2629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4" name="Line 91">
              <a:extLst>
                <a:ext uri="{FF2B5EF4-FFF2-40B4-BE49-F238E27FC236}">
                  <a16:creationId xmlns:a16="http://schemas.microsoft.com/office/drawing/2014/main" id="{C64CC1CC-05F2-50D3-A9D3-A2460C907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997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5" name="Line 92">
              <a:extLst>
                <a:ext uri="{FF2B5EF4-FFF2-40B4-BE49-F238E27FC236}">
                  <a16:creationId xmlns:a16="http://schemas.microsoft.com/office/drawing/2014/main" id="{AABDBA41-64D9-F467-5100-167E74DEB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7" y="1861"/>
              <a:ext cx="1200" cy="1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3517" name="Group 93">
            <a:extLst>
              <a:ext uri="{FF2B5EF4-FFF2-40B4-BE49-F238E27FC236}">
                <a16:creationId xmlns:a16="http://schemas.microsoft.com/office/drawing/2014/main" id="{57B8458E-DE0C-ADA8-53B2-FFD002D5C1D0}"/>
              </a:ext>
            </a:extLst>
          </p:cNvPr>
          <p:cNvGrpSpPr>
            <a:grpSpLocks/>
          </p:cNvGrpSpPr>
          <p:nvPr/>
        </p:nvGrpSpPr>
        <p:grpSpPr bwMode="auto">
          <a:xfrm>
            <a:off x="2292350" y="1192213"/>
            <a:ext cx="3244850" cy="2957512"/>
            <a:chOff x="565" y="757"/>
            <a:chExt cx="2044" cy="1863"/>
          </a:xfrm>
        </p:grpSpPr>
        <p:sp>
          <p:nvSpPr>
            <p:cNvPr id="25612" name="Text Box 94">
              <a:extLst>
                <a:ext uri="{FF2B5EF4-FFF2-40B4-BE49-F238E27FC236}">
                  <a16:creationId xmlns:a16="http://schemas.microsoft.com/office/drawing/2014/main" id="{EAF4B8D1-36A6-45A2-C83A-461DB999D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" y="757"/>
              <a:ext cx="44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a</a:t>
              </a: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  <a:sym typeface="Symbol" panose="05050102010706020507" pitchFamily="18" charset="2"/>
                </a:rPr>
                <a:t></a:t>
              </a:r>
              <a:endParaRPr kumimoji="1" lang="en-US" altLang="zh-CN" sz="2800" i="1">
                <a:latin typeface="Times New Roman" panose="02020603050405020304" pitchFamily="18" charset="0"/>
                <a:ea typeface="仿宋_GB2312" pitchFamily="49" charset="-122"/>
              </a:endParaRPr>
            </a:p>
          </p:txBody>
        </p:sp>
        <p:sp>
          <p:nvSpPr>
            <p:cNvPr id="25613" name="Text Box 95">
              <a:extLst>
                <a:ext uri="{FF2B5EF4-FFF2-40B4-BE49-F238E27FC236}">
                  <a16:creationId xmlns:a16="http://schemas.microsoft.com/office/drawing/2014/main" id="{95CC9E33-DA63-5101-29F5-EBC7D5030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6" y="2293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a</a:t>
              </a:r>
              <a:endPara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614" name="Text Box 96">
              <a:extLst>
                <a:ext uri="{FF2B5EF4-FFF2-40B4-BE49-F238E27FC236}">
                  <a16:creationId xmlns:a16="http://schemas.microsoft.com/office/drawing/2014/main" id="{5716E90F-9102-F348-904B-DC0FEBD96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" y="1333"/>
              <a:ext cx="4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a</a:t>
              </a: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  <a:sym typeface="Symbol" panose="05050102010706020507" pitchFamily="18" charset="2"/>
                </a:rPr>
                <a:t></a:t>
              </a:r>
              <a:endParaRPr kumimoji="1" lang="en-US" altLang="zh-CN" sz="2800" i="1">
                <a:latin typeface="Times New Roman" panose="02020603050405020304" pitchFamily="18" charset="0"/>
                <a:ea typeface="仿宋_GB2312" pitchFamily="49" charset="-122"/>
              </a:endParaRPr>
            </a:p>
          </p:txBody>
        </p:sp>
        <p:sp>
          <p:nvSpPr>
            <p:cNvPr id="25615" name="Oval 97">
              <a:extLst>
                <a:ext uri="{FF2B5EF4-FFF2-40B4-BE49-F238E27FC236}">
                  <a16:creationId xmlns:a16="http://schemas.microsoft.com/office/drawing/2014/main" id="{397F535B-ED7F-5C84-9575-D61B92A7D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1057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16" name="Oval 98">
              <a:extLst>
                <a:ext uri="{FF2B5EF4-FFF2-40B4-BE49-F238E27FC236}">
                  <a16:creationId xmlns:a16="http://schemas.microsoft.com/office/drawing/2014/main" id="{9CF20F39-E876-6B8D-9567-23E7E74F1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" y="2389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17" name="Oval 99">
              <a:extLst>
                <a:ext uri="{FF2B5EF4-FFF2-40B4-BE49-F238E27FC236}">
                  <a16:creationId xmlns:a16="http://schemas.microsoft.com/office/drawing/2014/main" id="{036D7BB9-EED3-92F7-B3B0-45F2DBD3F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1573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5618" name="Group 100">
              <a:extLst>
                <a:ext uri="{FF2B5EF4-FFF2-40B4-BE49-F238E27FC236}">
                  <a16:creationId xmlns:a16="http://schemas.microsoft.com/office/drawing/2014/main" id="{2EF5C369-9ABD-F68A-A6BA-5AEBC118EE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7" y="1083"/>
              <a:ext cx="1494" cy="1366"/>
              <a:chOff x="906" y="1046"/>
              <a:chExt cx="1494" cy="1366"/>
            </a:xfrm>
          </p:grpSpPr>
          <p:sp>
            <p:nvSpPr>
              <p:cNvPr id="25619" name="Freeform 101">
                <a:extLst>
                  <a:ext uri="{FF2B5EF4-FFF2-40B4-BE49-F238E27FC236}">
                    <a16:creationId xmlns:a16="http://schemas.microsoft.com/office/drawing/2014/main" id="{1B062A96-1D98-DB5B-5598-A3C969591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1077"/>
                <a:ext cx="1" cy="787"/>
              </a:xfrm>
              <a:custGeom>
                <a:avLst/>
                <a:gdLst>
                  <a:gd name="T0" fmla="*/ 0 w 1"/>
                  <a:gd name="T1" fmla="*/ 0 h 787"/>
                  <a:gd name="T2" fmla="*/ 0 w 1"/>
                  <a:gd name="T3" fmla="*/ 787 h 78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87">
                    <a:moveTo>
                      <a:pt x="0" y="0"/>
                    </a:moveTo>
                    <a:lnTo>
                      <a:pt x="0" y="787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620" name="Freeform 102">
                <a:extLst>
                  <a:ext uri="{FF2B5EF4-FFF2-40B4-BE49-F238E27FC236}">
                    <a16:creationId xmlns:a16="http://schemas.microsoft.com/office/drawing/2014/main" id="{ACEF4BE8-4B92-43A4-6F9C-41C3D2E14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" y="2388"/>
                <a:ext cx="946" cy="2"/>
              </a:xfrm>
              <a:custGeom>
                <a:avLst/>
                <a:gdLst>
                  <a:gd name="T0" fmla="*/ 0 w 946"/>
                  <a:gd name="T1" fmla="*/ 2 h 2"/>
                  <a:gd name="T2" fmla="*/ 946 w 946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46" h="2">
                    <a:moveTo>
                      <a:pt x="0" y="2"/>
                    </a:moveTo>
                    <a:lnTo>
                      <a:pt x="946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621" name="Freeform 103">
                <a:extLst>
                  <a:ext uri="{FF2B5EF4-FFF2-40B4-BE49-F238E27FC236}">
                    <a16:creationId xmlns:a16="http://schemas.microsoft.com/office/drawing/2014/main" id="{02C0591A-9AEC-AB94-A85A-E6DBD5266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1860"/>
                <a:ext cx="522" cy="530"/>
              </a:xfrm>
              <a:custGeom>
                <a:avLst/>
                <a:gdLst>
                  <a:gd name="T0" fmla="*/ 0 w 522"/>
                  <a:gd name="T1" fmla="*/ 0 h 530"/>
                  <a:gd name="T2" fmla="*/ 522 w 522"/>
                  <a:gd name="T3" fmla="*/ 530 h 5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22" h="530">
                    <a:moveTo>
                      <a:pt x="0" y="0"/>
                    </a:moveTo>
                    <a:lnTo>
                      <a:pt x="522" y="53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622" name="Line 104">
                <a:extLst>
                  <a:ext uri="{FF2B5EF4-FFF2-40B4-BE49-F238E27FC236}">
                    <a16:creationId xmlns:a16="http://schemas.microsoft.com/office/drawing/2014/main" id="{7D570902-BE06-25BF-5E9F-4768B5008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06" y="1046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623" name="Freeform 105">
                <a:extLst>
                  <a:ext uri="{FF2B5EF4-FFF2-40B4-BE49-F238E27FC236}">
                    <a16:creationId xmlns:a16="http://schemas.microsoft.com/office/drawing/2014/main" id="{334FE9F5-2CEE-4700-D1F8-353092519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2" y="1600"/>
                <a:ext cx="1" cy="788"/>
              </a:xfrm>
              <a:custGeom>
                <a:avLst/>
                <a:gdLst>
                  <a:gd name="T0" fmla="*/ 0 w 1"/>
                  <a:gd name="T1" fmla="*/ 0 h 788"/>
                  <a:gd name="T2" fmla="*/ 0 w 1"/>
                  <a:gd name="T3" fmla="*/ 788 h 78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88">
                    <a:moveTo>
                      <a:pt x="0" y="0"/>
                    </a:moveTo>
                    <a:lnTo>
                      <a:pt x="0" y="788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624" name="Line 106">
                <a:extLst>
                  <a:ext uri="{FF2B5EF4-FFF2-40B4-BE49-F238E27FC236}">
                    <a16:creationId xmlns:a16="http://schemas.microsoft.com/office/drawing/2014/main" id="{4D1C52AA-F40C-E39A-BBCD-6B3EB1DA24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96"/>
                <a:ext cx="9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625" name="Line 107">
                <a:extLst>
                  <a:ext uri="{FF2B5EF4-FFF2-40B4-BE49-F238E27FC236}">
                    <a16:creationId xmlns:a16="http://schemas.microsoft.com/office/drawing/2014/main" id="{3E4FD641-76B0-FCB8-A4B6-96F5548A4A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1596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626" name="Line 108">
                <a:extLst>
                  <a:ext uri="{FF2B5EF4-FFF2-40B4-BE49-F238E27FC236}">
                    <a16:creationId xmlns:a16="http://schemas.microsoft.com/office/drawing/2014/main" id="{0D2F307B-FA98-951A-9036-4CB75604FC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056"/>
                <a:ext cx="9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627" name="Freeform 109">
                <a:extLst>
                  <a:ext uri="{FF2B5EF4-FFF2-40B4-BE49-F238E27FC236}">
                    <a16:creationId xmlns:a16="http://schemas.microsoft.com/office/drawing/2014/main" id="{869FD54B-2D72-41FB-17DC-C0AB63723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1052"/>
                <a:ext cx="504" cy="540"/>
              </a:xfrm>
              <a:custGeom>
                <a:avLst/>
                <a:gdLst>
                  <a:gd name="T0" fmla="*/ 0 w 504"/>
                  <a:gd name="T1" fmla="*/ 0 h 540"/>
                  <a:gd name="T2" fmla="*/ 504 w 504"/>
                  <a:gd name="T3" fmla="*/ 540 h 5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04" h="540">
                    <a:moveTo>
                      <a:pt x="0" y="0"/>
                    </a:moveTo>
                    <a:lnTo>
                      <a:pt x="504" y="54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3534" name="Oval 110">
            <a:extLst>
              <a:ext uri="{FF2B5EF4-FFF2-40B4-BE49-F238E27FC236}">
                <a16:creationId xmlns:a16="http://schemas.microsoft.com/office/drawing/2014/main" id="{C5FCF8B8-7B33-A0DB-CEB9-CC9FAB25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838" y="2470150"/>
            <a:ext cx="158750" cy="177800"/>
          </a:xfrm>
          <a:prstGeom prst="ellipse">
            <a:avLst/>
          </a:prstGeom>
          <a:gradFill rotWithShape="0">
            <a:gsLst>
              <a:gs pos="0">
                <a:srgbClr val="FF0066"/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535" name="Text Box 111">
            <a:extLst>
              <a:ext uri="{FF2B5EF4-FFF2-40B4-BE49-F238E27FC236}">
                <a16:creationId xmlns:a16="http://schemas.microsoft.com/office/drawing/2014/main" id="{640AEBDD-E85B-790F-A861-1F7D1E936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00" y="1995488"/>
            <a:ext cx="401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0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3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92" grpId="0" autoUpdateAnimBg="0"/>
      <p:bldP spid="103534" grpId="0" animBg="1"/>
      <p:bldP spid="10353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2" descr="第二章  点">
            <a:extLst>
              <a:ext uri="{FF2B5EF4-FFF2-40B4-BE49-F238E27FC236}">
                <a16:creationId xmlns:a16="http://schemas.microsoft.com/office/drawing/2014/main" id="{2746A20D-00F4-387B-6346-D655BE54B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" t="15352" r="6668" b="19542"/>
          <a:stretch>
            <a:fillRect/>
          </a:stretch>
        </p:blipFill>
        <p:spPr bwMode="auto">
          <a:xfrm>
            <a:off x="2135189" y="1052513"/>
            <a:ext cx="79216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25" name="Text Box 53">
            <a:extLst>
              <a:ext uri="{FF2B5EF4-FFF2-40B4-BE49-F238E27FC236}">
                <a16:creationId xmlns:a16="http://schemas.microsoft.com/office/drawing/2014/main" id="{D1FA4B71-6D87-514A-4295-4939959F7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75225"/>
            <a:ext cx="4876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3600" i="1">
                <a:latin typeface="Times New Roman" panose="02020603050405020304" pitchFamily="18" charset="0"/>
                <a:ea typeface="仿宋_GB2312" pitchFamily="49" charset="-122"/>
              </a:rPr>
              <a:t>   </a:t>
            </a:r>
            <a:r>
              <a:rPr kumimoji="1" lang="en-US" altLang="zh-CN" sz="3600" i="1">
                <a:latin typeface="Times New Roman" panose="02020603050405020304" pitchFamily="18" charset="0"/>
                <a:ea typeface="仿宋_GB2312" pitchFamily="49" charset="-122"/>
              </a:rPr>
              <a:t>1.  a</a:t>
            </a:r>
            <a:r>
              <a:rPr kumimoji="1" lang="en-US" altLang="zh-CN" sz="3600" i="1">
                <a:latin typeface="Times New Roman" panose="02020603050405020304" pitchFamily="18" charset="0"/>
                <a:ea typeface="仿宋_GB2312" pitchFamily="49" charset="-122"/>
                <a:sym typeface="Symbol" panose="05050102010706020507" pitchFamily="18" charset="2"/>
              </a:rPr>
              <a:t></a:t>
            </a:r>
            <a:r>
              <a:rPr kumimoji="1" lang="en-US" altLang="zh-CN" sz="3600" i="1">
                <a:latin typeface="Times New Roman" panose="02020603050405020304" pitchFamily="18" charset="0"/>
                <a:ea typeface="仿宋_GB2312" pitchFamily="49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仿宋_GB2312" pitchFamily="49" charset="-122"/>
              </a:rPr>
              <a:t>z </a:t>
            </a:r>
            <a:r>
              <a:rPr kumimoji="1" lang="en-US" altLang="zh-CN" sz="3600">
                <a:latin typeface="Times New Roman" panose="02020603050405020304" pitchFamily="18" charset="0"/>
                <a:ea typeface="仿宋_GB2312" pitchFamily="49" charset="-122"/>
              </a:rPr>
              <a:t>= </a:t>
            </a:r>
            <a:r>
              <a:rPr kumimoji="1" lang="en-US" altLang="zh-CN" sz="3600" i="1">
                <a:latin typeface="Times New Roman" panose="02020603050405020304" pitchFamily="18" charset="0"/>
                <a:ea typeface="仿宋_GB2312" pitchFamily="49" charset="-122"/>
              </a:rPr>
              <a:t>aa</a:t>
            </a:r>
            <a:r>
              <a:rPr kumimoji="1" lang="en-US" altLang="zh-CN" sz="2400" i="1">
                <a:latin typeface="Times New Roman" panose="02020603050405020304" pitchFamily="18" charset="0"/>
                <a:ea typeface="仿宋_GB2312" pitchFamily="49" charset="-122"/>
              </a:rPr>
              <a:t>y </a:t>
            </a:r>
            <a:r>
              <a:rPr kumimoji="1" lang="en-US" altLang="zh-CN" sz="3600">
                <a:latin typeface="Times New Roman" panose="02020603050405020304" pitchFamily="18" charset="0"/>
                <a:ea typeface="仿宋_GB2312" pitchFamily="49" charset="-122"/>
              </a:rPr>
              <a:t>=</a:t>
            </a:r>
            <a:r>
              <a:rPr kumimoji="1" lang="en-US" altLang="zh-CN" sz="3600" i="1">
                <a:latin typeface="Times New Roman" panose="02020603050405020304" pitchFamily="18" charset="0"/>
                <a:ea typeface="仿宋_GB2312" pitchFamily="49" charset="-122"/>
              </a:rPr>
              <a:t>Aa</a:t>
            </a:r>
            <a:r>
              <a:rPr kumimoji="1" lang="en-US" altLang="zh-CN" sz="3600" i="1">
                <a:latin typeface="Times New Roman" panose="02020603050405020304" pitchFamily="18" charset="0"/>
                <a:ea typeface="仿宋_GB2312" pitchFamily="49" charset="-122"/>
                <a:sym typeface="Symbol" panose="05050102010706020507" pitchFamily="18" charset="2"/>
              </a:rPr>
              <a:t> </a:t>
            </a:r>
            <a:r>
              <a:rPr kumimoji="1" lang="en-US" altLang="zh-CN" sz="3600">
                <a:latin typeface="Times New Roman" panose="02020603050405020304" pitchFamily="18" charset="0"/>
                <a:ea typeface="仿宋_GB2312" pitchFamily="49" charset="-122"/>
              </a:rPr>
              <a:t>=</a:t>
            </a:r>
            <a:r>
              <a:rPr kumimoji="1" lang="en-US" altLang="zh-CN" sz="3600" i="1">
                <a:latin typeface="Times New Roman" panose="02020603050405020304" pitchFamily="18" charset="0"/>
                <a:ea typeface="仿宋_GB2312" pitchFamily="49" charset="-122"/>
              </a:rPr>
              <a:t> x</a:t>
            </a:r>
            <a:r>
              <a:rPr kumimoji="1" lang="en-US" altLang="zh-CN" sz="3600" i="1" baseline="-25000">
                <a:latin typeface="Times New Roman" panose="02020603050405020304" pitchFamily="18" charset="0"/>
                <a:ea typeface="仿宋_GB2312" pitchFamily="49" charset="-122"/>
              </a:rPr>
              <a:t>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3600" i="1">
                <a:latin typeface="Times New Roman" panose="02020603050405020304" pitchFamily="18" charset="0"/>
                <a:ea typeface="仿宋_GB2312" pitchFamily="49" charset="-122"/>
              </a:rPr>
              <a:t>   2.  aa</a:t>
            </a:r>
            <a:r>
              <a:rPr kumimoji="1" lang="en-US" altLang="zh-CN" sz="2400" i="1">
                <a:latin typeface="Times New Roman" panose="02020603050405020304" pitchFamily="18" charset="0"/>
                <a:ea typeface="仿宋_GB2312" pitchFamily="49" charset="-122"/>
              </a:rPr>
              <a:t>x</a:t>
            </a:r>
            <a:r>
              <a:rPr kumimoji="1" lang="en-US" altLang="zh-CN" sz="3600" i="1">
                <a:latin typeface="Times New Roman" panose="02020603050405020304" pitchFamily="18" charset="0"/>
                <a:ea typeface="仿宋_GB2312" pitchFamily="49" charset="-122"/>
              </a:rPr>
              <a:t> </a:t>
            </a:r>
            <a:r>
              <a:rPr kumimoji="1" lang="en-US" altLang="zh-CN" sz="3600">
                <a:latin typeface="Times New Roman" panose="02020603050405020304" pitchFamily="18" charset="0"/>
                <a:ea typeface="仿宋_GB2312" pitchFamily="49" charset="-122"/>
              </a:rPr>
              <a:t>= </a:t>
            </a:r>
            <a:r>
              <a:rPr kumimoji="1" lang="en-US" altLang="zh-CN" sz="3600" i="1">
                <a:latin typeface="Times New Roman" panose="02020603050405020304" pitchFamily="18" charset="0"/>
                <a:ea typeface="仿宋_GB2312" pitchFamily="49" charset="-122"/>
              </a:rPr>
              <a:t>a</a:t>
            </a:r>
            <a:r>
              <a:rPr kumimoji="1" lang="en-US" altLang="zh-CN" sz="3600" i="1">
                <a:latin typeface="Times New Roman" panose="02020603050405020304" pitchFamily="18" charset="0"/>
                <a:ea typeface="仿宋_GB2312" pitchFamily="49" charset="-122"/>
                <a:sym typeface="Symbol" panose="05050102010706020507" pitchFamily="18" charset="2"/>
              </a:rPr>
              <a:t></a:t>
            </a:r>
            <a:r>
              <a:rPr kumimoji="1" lang="en-US" altLang="zh-CN" sz="3600" i="1">
                <a:latin typeface="Times New Roman" panose="02020603050405020304" pitchFamily="18" charset="0"/>
                <a:ea typeface="仿宋_GB2312" pitchFamily="49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仿宋_GB2312" pitchFamily="49" charset="-122"/>
              </a:rPr>
              <a:t>z </a:t>
            </a:r>
            <a:r>
              <a:rPr kumimoji="1" lang="en-US" altLang="zh-CN" sz="3600">
                <a:latin typeface="Times New Roman" panose="02020603050405020304" pitchFamily="18" charset="0"/>
                <a:ea typeface="仿宋_GB2312" pitchFamily="49" charset="-122"/>
              </a:rPr>
              <a:t>=</a:t>
            </a:r>
            <a:r>
              <a:rPr kumimoji="1" lang="en-US" altLang="zh-CN" sz="3600" i="1">
                <a:latin typeface="Times New Roman" panose="02020603050405020304" pitchFamily="18" charset="0"/>
                <a:ea typeface="仿宋_GB2312" pitchFamily="49" charset="-122"/>
              </a:rPr>
              <a:t>Aa</a:t>
            </a:r>
            <a:r>
              <a:rPr kumimoji="1" lang="en-US" altLang="zh-CN" sz="3600" i="1">
                <a:latin typeface="Times New Roman" panose="02020603050405020304" pitchFamily="18" charset="0"/>
                <a:ea typeface="仿宋_GB2312" pitchFamily="49" charset="-122"/>
                <a:sym typeface="Symbol" panose="05050102010706020507" pitchFamily="18" charset="2"/>
              </a:rPr>
              <a:t></a:t>
            </a:r>
            <a:r>
              <a:rPr kumimoji="1" lang="en-US" altLang="zh-CN" sz="3600">
                <a:latin typeface="Times New Roman" panose="02020603050405020304" pitchFamily="18" charset="0"/>
                <a:ea typeface="仿宋_GB2312" pitchFamily="49" charset="-122"/>
              </a:rPr>
              <a:t> =</a:t>
            </a:r>
            <a:r>
              <a:rPr kumimoji="1" lang="en-US" altLang="zh-CN" sz="3600" i="1">
                <a:latin typeface="Times New Roman" panose="02020603050405020304" pitchFamily="18" charset="0"/>
                <a:ea typeface="仿宋_GB2312" pitchFamily="49" charset="-122"/>
              </a:rPr>
              <a:t>y</a:t>
            </a:r>
            <a:r>
              <a:rPr kumimoji="1" lang="en-US" altLang="zh-CN" sz="3600" i="1" baseline="-25000">
                <a:latin typeface="Times New Roman" panose="02020603050405020304" pitchFamily="18" charset="0"/>
                <a:ea typeface="仿宋_GB2312" pitchFamily="49" charset="-122"/>
              </a:rPr>
              <a:t>A</a:t>
            </a:r>
            <a:endParaRPr kumimoji="1" lang="en-US" altLang="zh-CN" sz="3600" i="1">
              <a:latin typeface="Times New Roman" panose="02020603050405020304" pitchFamily="18" charset="0"/>
              <a:ea typeface="仿宋_GB2312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3600" i="1">
                <a:latin typeface="Times New Roman" panose="02020603050405020304" pitchFamily="18" charset="0"/>
                <a:ea typeface="仿宋_GB2312" pitchFamily="49" charset="-122"/>
              </a:rPr>
              <a:t>   3.  a</a:t>
            </a:r>
            <a:r>
              <a:rPr kumimoji="1" lang="en-US" altLang="zh-CN" sz="3600" i="1">
                <a:latin typeface="Times New Roman" panose="02020603050405020304" pitchFamily="18" charset="0"/>
                <a:ea typeface="仿宋_GB2312" pitchFamily="49" charset="-122"/>
                <a:sym typeface="Symbol" panose="05050102010706020507" pitchFamily="18" charset="2"/>
              </a:rPr>
              <a:t></a:t>
            </a:r>
            <a:r>
              <a:rPr kumimoji="1" lang="en-US" altLang="zh-CN" sz="3600" i="1">
                <a:latin typeface="Times New Roman" panose="02020603050405020304" pitchFamily="18" charset="0"/>
                <a:ea typeface="仿宋_GB2312" pitchFamily="49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仿宋_GB2312" pitchFamily="49" charset="-122"/>
              </a:rPr>
              <a:t>x </a:t>
            </a:r>
            <a:r>
              <a:rPr kumimoji="1" lang="en-US" altLang="zh-CN" sz="3600">
                <a:latin typeface="Times New Roman" panose="02020603050405020304" pitchFamily="18" charset="0"/>
                <a:ea typeface="仿宋_GB2312" pitchFamily="49" charset="-122"/>
              </a:rPr>
              <a:t>=</a:t>
            </a:r>
            <a:r>
              <a:rPr kumimoji="1" lang="en-US" altLang="zh-CN" sz="3600" i="1">
                <a:latin typeface="Times New Roman" panose="02020603050405020304" pitchFamily="18" charset="0"/>
                <a:ea typeface="仿宋_GB2312" pitchFamily="49" charset="-122"/>
              </a:rPr>
              <a:t>a</a:t>
            </a:r>
            <a:r>
              <a:rPr kumimoji="1" lang="en-US" altLang="zh-CN" sz="3600" i="1">
                <a:latin typeface="Times New Roman" panose="02020603050405020304" pitchFamily="18" charset="0"/>
                <a:ea typeface="仿宋_GB2312" pitchFamily="49" charset="-122"/>
                <a:sym typeface="Symbol" panose="05050102010706020507" pitchFamily="18" charset="2"/>
              </a:rPr>
              <a:t></a:t>
            </a:r>
            <a:r>
              <a:rPr kumimoji="1" lang="en-US" altLang="zh-CN" sz="3600" i="1">
                <a:latin typeface="Times New Roman" panose="02020603050405020304" pitchFamily="18" charset="0"/>
                <a:ea typeface="仿宋_GB2312" pitchFamily="49" charset="-122"/>
              </a:rPr>
              <a:t>a </a:t>
            </a:r>
            <a:r>
              <a:rPr kumimoji="1" lang="en-US" altLang="zh-CN" sz="2400" i="1">
                <a:latin typeface="Times New Roman" panose="02020603050405020304" pitchFamily="18" charset="0"/>
                <a:ea typeface="仿宋_GB2312" pitchFamily="49" charset="-122"/>
              </a:rPr>
              <a:t>y </a:t>
            </a:r>
            <a:r>
              <a:rPr kumimoji="1" lang="en-US" altLang="zh-CN" sz="3600">
                <a:latin typeface="Times New Roman" panose="02020603050405020304" pitchFamily="18" charset="0"/>
                <a:ea typeface="仿宋_GB2312" pitchFamily="49" charset="-122"/>
              </a:rPr>
              <a:t>= </a:t>
            </a:r>
            <a:r>
              <a:rPr kumimoji="1" lang="en-US" altLang="zh-CN" sz="3600" i="1">
                <a:latin typeface="Times New Roman" panose="02020603050405020304" pitchFamily="18" charset="0"/>
                <a:ea typeface="仿宋_GB2312" pitchFamily="49" charset="-122"/>
              </a:rPr>
              <a:t>Aa=z</a:t>
            </a:r>
            <a:r>
              <a:rPr kumimoji="1" lang="en-US" altLang="zh-CN" sz="3600" i="1" baseline="-25000">
                <a:latin typeface="Times New Roman" panose="02020603050405020304" pitchFamily="18" charset="0"/>
                <a:ea typeface="仿宋_GB2312" pitchFamily="49" charset="-122"/>
              </a:rPr>
              <a:t>A</a:t>
            </a:r>
            <a:r>
              <a:rPr kumimoji="1" lang="en-US" altLang="zh-CN" i="1">
                <a:latin typeface="Times New Roman" panose="02020603050405020304" pitchFamily="18" charset="0"/>
                <a:ea typeface="仿宋_GB2312" pitchFamily="49" charset="-122"/>
              </a:rPr>
              <a:t>            </a:t>
            </a:r>
          </a:p>
        </p:txBody>
      </p:sp>
      <p:sp>
        <p:nvSpPr>
          <p:cNvPr id="27651" name="Rectangle 54">
            <a:extLst>
              <a:ext uri="{FF2B5EF4-FFF2-40B4-BE49-F238E27FC236}">
                <a16:creationId xmlns:a16="http://schemas.microsoft.com/office/drawing/2014/main" id="{2AFEE0F8-9A59-BFC1-81A6-F0DE1D4227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01963" y="158750"/>
            <a:ext cx="6189662" cy="5334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zh-CN" altLang="en-US" sz="2800">
                <a:solidFill>
                  <a:schemeClr val="tx1"/>
                </a:solidFill>
                <a:ea typeface="宋体" panose="02010600030101010101" pitchFamily="2" charset="-122"/>
              </a:rPr>
              <a:t>     点的直角坐标与三面投影的关系</a:t>
            </a:r>
          </a:p>
        </p:txBody>
      </p:sp>
      <p:grpSp>
        <p:nvGrpSpPr>
          <p:cNvPr id="105531" name="Group 59">
            <a:extLst>
              <a:ext uri="{FF2B5EF4-FFF2-40B4-BE49-F238E27FC236}">
                <a16:creationId xmlns:a16="http://schemas.microsoft.com/office/drawing/2014/main" id="{D72D346D-7203-7970-4720-976F3BF7313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96914"/>
            <a:ext cx="4630738" cy="4040187"/>
            <a:chOff x="0" y="439"/>
            <a:chExt cx="2917" cy="2545"/>
          </a:xfrm>
        </p:grpSpPr>
        <p:grpSp>
          <p:nvGrpSpPr>
            <p:cNvPr id="27658" name="Group 60">
              <a:extLst>
                <a:ext uri="{FF2B5EF4-FFF2-40B4-BE49-F238E27FC236}">
                  <a16:creationId xmlns:a16="http://schemas.microsoft.com/office/drawing/2014/main" id="{85C5D831-B102-0863-3AE3-E2E3F57D37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39"/>
              <a:ext cx="2917" cy="2545"/>
              <a:chOff x="0" y="439"/>
              <a:chExt cx="2917" cy="2545"/>
            </a:xfrm>
          </p:grpSpPr>
          <p:grpSp>
            <p:nvGrpSpPr>
              <p:cNvPr id="27728" name="Group 61">
                <a:extLst>
                  <a:ext uri="{FF2B5EF4-FFF2-40B4-BE49-F238E27FC236}">
                    <a16:creationId xmlns:a16="http://schemas.microsoft.com/office/drawing/2014/main" id="{EC788C5D-E710-447F-354B-39148EBE79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39"/>
                <a:ext cx="2917" cy="2545"/>
                <a:chOff x="0" y="439"/>
                <a:chExt cx="2917" cy="2545"/>
              </a:xfrm>
            </p:grpSpPr>
            <p:grpSp>
              <p:nvGrpSpPr>
                <p:cNvPr id="27730" name="Group 62">
                  <a:extLst>
                    <a:ext uri="{FF2B5EF4-FFF2-40B4-BE49-F238E27FC236}">
                      <a16:creationId xmlns:a16="http://schemas.microsoft.com/office/drawing/2014/main" id="{20029F3B-0E5F-5A5E-282C-F060F90F8B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439"/>
                  <a:ext cx="2917" cy="2545"/>
                  <a:chOff x="0" y="439"/>
                  <a:chExt cx="2917" cy="2545"/>
                </a:xfrm>
              </p:grpSpPr>
              <p:grpSp>
                <p:nvGrpSpPr>
                  <p:cNvPr id="27756" name="Group 63">
                    <a:extLst>
                      <a:ext uri="{FF2B5EF4-FFF2-40B4-BE49-F238E27FC236}">
                        <a16:creationId xmlns:a16="http://schemas.microsoft.com/office/drawing/2014/main" id="{E5392855-EE8D-959F-3A8A-D156AFA04F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439"/>
                    <a:ext cx="2917" cy="2545"/>
                    <a:chOff x="0" y="439"/>
                    <a:chExt cx="2917" cy="2545"/>
                  </a:xfrm>
                </p:grpSpPr>
                <p:sp>
                  <p:nvSpPr>
                    <p:cNvPr id="27758" name="Rectangle 64">
                      <a:extLst>
                        <a:ext uri="{FF2B5EF4-FFF2-40B4-BE49-F238E27FC236}">
                          <a16:creationId xmlns:a16="http://schemas.microsoft.com/office/drawing/2014/main" id="{0920E545-3BAE-4843-FC3A-2AF60D0579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9" y="696"/>
                      <a:ext cx="1592" cy="12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ß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zh-CN" altLang="en-US" sz="180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27759" name="Freeform 65">
                      <a:extLst>
                        <a:ext uri="{FF2B5EF4-FFF2-40B4-BE49-F238E27FC236}">
                          <a16:creationId xmlns:a16="http://schemas.microsoft.com/office/drawing/2014/main" id="{AB3DE4D1-AA5C-664E-191A-FC798D726A2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11" y="697"/>
                      <a:ext cx="856" cy="2112"/>
                    </a:xfrm>
                    <a:custGeom>
                      <a:avLst/>
                      <a:gdLst>
                        <a:gd name="T0" fmla="*/ 0 w 856"/>
                        <a:gd name="T1" fmla="*/ 0 h 2112"/>
                        <a:gd name="T2" fmla="*/ 856 w 856"/>
                        <a:gd name="T3" fmla="*/ 912 h 2112"/>
                        <a:gd name="T4" fmla="*/ 856 w 856"/>
                        <a:gd name="T5" fmla="*/ 2112 h 2112"/>
                        <a:gd name="T6" fmla="*/ 0 w 856"/>
                        <a:gd name="T7" fmla="*/ 1196 h 2112"/>
                        <a:gd name="T8" fmla="*/ 0 w 856"/>
                        <a:gd name="T9" fmla="*/ 0 h 21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856" h="2112">
                          <a:moveTo>
                            <a:pt x="0" y="0"/>
                          </a:moveTo>
                          <a:lnTo>
                            <a:pt x="856" y="912"/>
                          </a:lnTo>
                          <a:lnTo>
                            <a:pt x="856" y="2112"/>
                          </a:lnTo>
                          <a:lnTo>
                            <a:pt x="0" y="119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760" name="Freeform 66">
                      <a:extLst>
                        <a:ext uri="{FF2B5EF4-FFF2-40B4-BE49-F238E27FC236}">
                          <a16:creationId xmlns:a16="http://schemas.microsoft.com/office/drawing/2014/main" id="{9FEB3CF1-811C-530D-DCA0-2043F432D0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9" y="1896"/>
                      <a:ext cx="2448" cy="913"/>
                    </a:xfrm>
                    <a:custGeom>
                      <a:avLst/>
                      <a:gdLst>
                        <a:gd name="T0" fmla="*/ 0 w 2448"/>
                        <a:gd name="T1" fmla="*/ 0 h 913"/>
                        <a:gd name="T2" fmla="*/ 870 w 2448"/>
                        <a:gd name="T3" fmla="*/ 912 h 913"/>
                        <a:gd name="T4" fmla="*/ 2448 w 2448"/>
                        <a:gd name="T5" fmla="*/ 913 h 913"/>
                        <a:gd name="T6" fmla="*/ 1596 w 2448"/>
                        <a:gd name="T7" fmla="*/ 1 h 913"/>
                        <a:gd name="T8" fmla="*/ 0 w 2448"/>
                        <a:gd name="T9" fmla="*/ 0 h 9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48" h="913">
                          <a:moveTo>
                            <a:pt x="0" y="0"/>
                          </a:moveTo>
                          <a:lnTo>
                            <a:pt x="870" y="912"/>
                          </a:lnTo>
                          <a:lnTo>
                            <a:pt x="2448" y="913"/>
                          </a:lnTo>
                          <a:lnTo>
                            <a:pt x="1596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761" name="Text Box 67">
                      <a:extLst>
                        <a:ext uri="{FF2B5EF4-FFF2-40B4-BE49-F238E27FC236}">
                          <a16:creationId xmlns:a16="http://schemas.microsoft.com/office/drawing/2014/main" id="{056E2928-B591-25AC-1A7E-40FDF4C50A5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8" y="643"/>
                      <a:ext cx="23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ß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i="1">
                          <a:latin typeface="Times New Roman" panose="02020603050405020304" pitchFamily="18" charset="0"/>
                          <a:ea typeface="仿宋_GB2312" pitchFamily="49" charset="-122"/>
                        </a:rPr>
                        <a:t>V</a:t>
                      </a:r>
                    </a:p>
                  </p:txBody>
                </p:sp>
                <p:sp>
                  <p:nvSpPr>
                    <p:cNvPr id="27762" name="Text Box 68">
                      <a:extLst>
                        <a:ext uri="{FF2B5EF4-FFF2-40B4-BE49-F238E27FC236}">
                          <a16:creationId xmlns:a16="http://schemas.microsoft.com/office/drawing/2014/main" id="{A0075EFE-73A7-6D2F-0AC1-C8F0D9AFB8B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1735"/>
                      <a:ext cx="25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ß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i="1">
                          <a:latin typeface="Times New Roman" panose="02020603050405020304" pitchFamily="18" charset="0"/>
                          <a:ea typeface="仿宋_GB2312" pitchFamily="49" charset="-122"/>
                        </a:rPr>
                        <a:t>X</a:t>
                      </a:r>
                    </a:p>
                  </p:txBody>
                </p:sp>
                <p:sp>
                  <p:nvSpPr>
                    <p:cNvPr id="27763" name="Text Box 69">
                      <a:extLst>
                        <a:ext uri="{FF2B5EF4-FFF2-40B4-BE49-F238E27FC236}">
                          <a16:creationId xmlns:a16="http://schemas.microsoft.com/office/drawing/2014/main" id="{8F4310C4-865E-980A-25BC-488FFEB1314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72" y="439"/>
                      <a:ext cx="354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ß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i="1">
                          <a:latin typeface="Times New Roman" panose="02020603050405020304" pitchFamily="18" charset="0"/>
                          <a:ea typeface="仿宋_GB2312" pitchFamily="49" charset="-122"/>
                        </a:rPr>
                        <a:t>Z</a:t>
                      </a:r>
                    </a:p>
                  </p:txBody>
                </p:sp>
                <p:sp>
                  <p:nvSpPr>
                    <p:cNvPr id="27764" name="Text Box 70">
                      <a:extLst>
                        <a:ext uri="{FF2B5EF4-FFF2-40B4-BE49-F238E27FC236}">
                          <a16:creationId xmlns:a16="http://schemas.microsoft.com/office/drawing/2014/main" id="{384F140F-BDCA-1BFF-2EF2-E60266CE06E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71" y="2696"/>
                      <a:ext cx="346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ß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i="1">
                          <a:latin typeface="Times New Roman" panose="02020603050405020304" pitchFamily="18" charset="0"/>
                          <a:ea typeface="仿宋_GB2312" pitchFamily="49" charset="-122"/>
                        </a:rPr>
                        <a:t>Y</a:t>
                      </a:r>
                    </a:p>
                  </p:txBody>
                </p:sp>
                <p:sp>
                  <p:nvSpPr>
                    <p:cNvPr id="27765" name="Text Box 71">
                      <a:extLst>
                        <a:ext uri="{FF2B5EF4-FFF2-40B4-BE49-F238E27FC236}">
                          <a16:creationId xmlns:a16="http://schemas.microsoft.com/office/drawing/2014/main" id="{0AEC0869-9695-CF20-81FE-37D884AFF78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24" y="1560"/>
                      <a:ext cx="37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ß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i="1">
                          <a:latin typeface="Times New Roman" panose="02020603050405020304" pitchFamily="18" charset="0"/>
                          <a:ea typeface="仿宋_GB2312" pitchFamily="49" charset="-122"/>
                        </a:rPr>
                        <a:t>W</a:t>
                      </a:r>
                    </a:p>
                  </p:txBody>
                </p:sp>
              </p:grpSp>
              <p:sp>
                <p:nvSpPr>
                  <p:cNvPr id="27757" name="Text Box 72">
                    <a:extLst>
                      <a:ext uri="{FF2B5EF4-FFF2-40B4-BE49-F238E27FC236}">
                        <a16:creationId xmlns:a16="http://schemas.microsoft.com/office/drawing/2014/main" id="{F9175B95-8713-0810-E7EA-F88EB642CA5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8" y="1662"/>
                    <a:ext cx="255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kumimoji="1" lang="en-US" altLang="zh-CN" sz="2400" i="1">
                        <a:latin typeface="Times New Roman" panose="02020603050405020304" pitchFamily="18" charset="0"/>
                        <a:ea typeface="仿宋_GB2312" pitchFamily="49" charset="-122"/>
                      </a:rPr>
                      <a:t>O</a:t>
                    </a:r>
                    <a:endParaRPr kumimoji="1"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7731" name="Group 73">
                  <a:extLst>
                    <a:ext uri="{FF2B5EF4-FFF2-40B4-BE49-F238E27FC236}">
                      <a16:creationId xmlns:a16="http://schemas.microsoft.com/office/drawing/2014/main" id="{9CFD45F5-E42A-D7C8-AE24-8E39CE72E1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89" y="787"/>
                  <a:ext cx="2087" cy="1872"/>
                  <a:chOff x="589" y="787"/>
                  <a:chExt cx="2087" cy="1872"/>
                </a:xfrm>
              </p:grpSpPr>
              <p:sp>
                <p:nvSpPr>
                  <p:cNvPr id="27732" name="Text Box 74">
                    <a:extLst>
                      <a:ext uri="{FF2B5EF4-FFF2-40B4-BE49-F238E27FC236}">
                        <a16:creationId xmlns:a16="http://schemas.microsoft.com/office/drawing/2014/main" id="{F294D777-F1D9-BC7E-0C72-076DC03619A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1" y="2371"/>
                    <a:ext cx="269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kumimoji="1" lang="en-US" altLang="zh-CN" sz="2400" i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a</a:t>
                    </a:r>
                    <a:r>
                      <a:rPr kumimoji="1" lang="en-US" altLang="zh-CN" sz="2400" i="1" baseline="-2500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y</a:t>
                    </a:r>
                  </a:p>
                </p:txBody>
              </p:sp>
              <p:sp>
                <p:nvSpPr>
                  <p:cNvPr id="27733" name="Text Box 75">
                    <a:extLst>
                      <a:ext uri="{FF2B5EF4-FFF2-40B4-BE49-F238E27FC236}">
                        <a16:creationId xmlns:a16="http://schemas.microsoft.com/office/drawing/2014/main" id="{82C3527C-CC7B-A718-8CFD-DEE01F1CFA8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9" y="1603"/>
                    <a:ext cx="269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kumimoji="1" lang="en-US" altLang="zh-CN" sz="2400" i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a</a:t>
                    </a:r>
                    <a:r>
                      <a:rPr kumimoji="1" lang="en-US" altLang="zh-CN" sz="2400" i="1" baseline="-2500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x</a:t>
                    </a:r>
                  </a:p>
                </p:txBody>
              </p:sp>
              <p:sp>
                <p:nvSpPr>
                  <p:cNvPr id="27734" name="Text Box 76">
                    <a:extLst>
                      <a:ext uri="{FF2B5EF4-FFF2-40B4-BE49-F238E27FC236}">
                        <a16:creationId xmlns:a16="http://schemas.microsoft.com/office/drawing/2014/main" id="{95CCF19B-2E35-A745-4AB2-4DA72B130D6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56" y="787"/>
                    <a:ext cx="26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kumimoji="1" lang="en-US" altLang="zh-CN" sz="2400" i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a</a:t>
                    </a:r>
                    <a:r>
                      <a:rPr kumimoji="1" lang="en-US" altLang="zh-CN" sz="2400" i="1" baseline="-2500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z</a:t>
                    </a:r>
                  </a:p>
                </p:txBody>
              </p:sp>
              <p:sp>
                <p:nvSpPr>
                  <p:cNvPr id="27735" name="Text Box 77">
                    <a:extLst>
                      <a:ext uri="{FF2B5EF4-FFF2-40B4-BE49-F238E27FC236}">
                        <a16:creationId xmlns:a16="http://schemas.microsoft.com/office/drawing/2014/main" id="{1E3D25CA-8845-8B23-A28D-B898315FB8E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9" y="1363"/>
                    <a:ext cx="20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kumimoji="1" lang="en-US" altLang="zh-CN" sz="2400" i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x</a:t>
                    </a:r>
                  </a:p>
                </p:txBody>
              </p:sp>
              <p:sp>
                <p:nvSpPr>
                  <p:cNvPr id="27736" name="Text Box 78">
                    <a:extLst>
                      <a:ext uri="{FF2B5EF4-FFF2-40B4-BE49-F238E27FC236}">
                        <a16:creationId xmlns:a16="http://schemas.microsoft.com/office/drawing/2014/main" id="{9EF97049-931E-07E4-FEC8-19487B6BF17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67" y="1123"/>
                    <a:ext cx="20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kumimoji="1" lang="en-US" altLang="zh-CN" sz="2400" i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y</a:t>
                    </a:r>
                  </a:p>
                </p:txBody>
              </p:sp>
              <p:sp>
                <p:nvSpPr>
                  <p:cNvPr id="27737" name="Text Box 79">
                    <a:extLst>
                      <a:ext uri="{FF2B5EF4-FFF2-40B4-BE49-F238E27FC236}">
                        <a16:creationId xmlns:a16="http://schemas.microsoft.com/office/drawing/2014/main" id="{8486DB30-3BD8-8BF6-CBF1-BECD07B17B2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4" y="1843"/>
                    <a:ext cx="19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kumimoji="1" lang="en-US" altLang="zh-CN" sz="2400" i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z</a:t>
                    </a:r>
                  </a:p>
                </p:txBody>
              </p:sp>
              <p:grpSp>
                <p:nvGrpSpPr>
                  <p:cNvPr id="27738" name="Group 80">
                    <a:extLst>
                      <a:ext uri="{FF2B5EF4-FFF2-40B4-BE49-F238E27FC236}">
                        <a16:creationId xmlns:a16="http://schemas.microsoft.com/office/drawing/2014/main" id="{F00A603E-530A-651A-78A1-02176CB88B4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2" y="787"/>
                    <a:ext cx="2044" cy="1824"/>
                    <a:chOff x="632" y="787"/>
                    <a:chExt cx="2044" cy="1824"/>
                  </a:xfrm>
                </p:grpSpPr>
                <p:sp>
                  <p:nvSpPr>
                    <p:cNvPr id="27740" name="Text Box 81">
                      <a:extLst>
                        <a:ext uri="{FF2B5EF4-FFF2-40B4-BE49-F238E27FC236}">
                          <a16:creationId xmlns:a16="http://schemas.microsoft.com/office/drawing/2014/main" id="{46EB82B2-BA8E-1693-2580-1131C9C5516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32" y="787"/>
                      <a:ext cx="446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ß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i="1">
                          <a:latin typeface="Times New Roman" panose="02020603050405020304" pitchFamily="18" charset="0"/>
                          <a:ea typeface="仿宋_GB2312" pitchFamily="49" charset="-122"/>
                        </a:rPr>
                        <a:t>a</a:t>
                      </a:r>
                      <a:r>
                        <a:rPr kumimoji="1" lang="en-US" altLang="zh-CN" sz="2400" i="1">
                          <a:latin typeface="Times New Roman" panose="02020603050405020304" pitchFamily="18" charset="0"/>
                          <a:ea typeface="仿宋_GB2312" pitchFamily="49" charset="-122"/>
                          <a:sym typeface="Symbol" panose="05050102010706020507" pitchFamily="18" charset="2"/>
                        </a:rPr>
                        <a:t></a:t>
                      </a:r>
                      <a:endParaRPr kumimoji="1" lang="en-US" altLang="zh-CN" sz="2400" i="1">
                        <a:latin typeface="Times New Roman" panose="02020603050405020304" pitchFamily="18" charset="0"/>
                        <a:ea typeface="仿宋_GB2312" pitchFamily="49" charset="-122"/>
                      </a:endParaRPr>
                    </a:p>
                  </p:txBody>
                </p:sp>
                <p:sp>
                  <p:nvSpPr>
                    <p:cNvPr id="27741" name="Text Box 82">
                      <a:extLst>
                        <a:ext uri="{FF2B5EF4-FFF2-40B4-BE49-F238E27FC236}">
                          <a16:creationId xmlns:a16="http://schemas.microsoft.com/office/drawing/2014/main" id="{4BA33DD6-63D3-C4EC-7529-834538B1119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1" y="2323"/>
                      <a:ext cx="212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ß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i="1">
                          <a:latin typeface="Times New Roman" panose="02020603050405020304" pitchFamily="18" charset="0"/>
                          <a:ea typeface="仿宋_GB2312" pitchFamily="49" charset="-122"/>
                        </a:rPr>
                        <a:t>a</a:t>
                      </a:r>
                      <a:endParaRPr kumimoji="1" lang="en-US" altLang="zh-CN" sz="2400" i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27742" name="Text Box 83">
                      <a:extLst>
                        <a:ext uri="{FF2B5EF4-FFF2-40B4-BE49-F238E27FC236}">
                          <a16:creationId xmlns:a16="http://schemas.microsoft.com/office/drawing/2014/main" id="{77631EAC-A811-EE24-9B84-9A34C488E23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64" y="1363"/>
                      <a:ext cx="412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ß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i="1">
                          <a:latin typeface="Times New Roman" panose="02020603050405020304" pitchFamily="18" charset="0"/>
                          <a:ea typeface="仿宋_GB2312" pitchFamily="49" charset="-122"/>
                        </a:rPr>
                        <a:t>a</a:t>
                      </a:r>
                      <a:r>
                        <a:rPr kumimoji="1" lang="en-US" altLang="zh-CN" sz="2400" i="1">
                          <a:latin typeface="Times New Roman" panose="02020603050405020304" pitchFamily="18" charset="0"/>
                          <a:ea typeface="仿宋_GB2312" pitchFamily="49" charset="-122"/>
                          <a:sym typeface="Symbol" panose="05050102010706020507" pitchFamily="18" charset="2"/>
                        </a:rPr>
                        <a:t></a:t>
                      </a:r>
                      <a:endParaRPr kumimoji="1" lang="en-US" altLang="zh-CN" sz="2400" i="1">
                        <a:latin typeface="Times New Roman" panose="02020603050405020304" pitchFamily="18" charset="0"/>
                        <a:ea typeface="仿宋_GB2312" pitchFamily="49" charset="-122"/>
                      </a:endParaRPr>
                    </a:p>
                  </p:txBody>
                </p:sp>
                <p:sp>
                  <p:nvSpPr>
                    <p:cNvPr id="27743" name="Oval 84">
                      <a:extLst>
                        <a:ext uri="{FF2B5EF4-FFF2-40B4-BE49-F238E27FC236}">
                          <a16:creationId xmlns:a16="http://schemas.microsoft.com/office/drawing/2014/main" id="{ED6E7D3C-E03E-6FAA-10A0-5D6DA0A775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2" y="1068"/>
                      <a:ext cx="96" cy="9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ß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zh-CN" altLang="en-US" sz="180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27744" name="Oval 85">
                      <a:extLst>
                        <a:ext uri="{FF2B5EF4-FFF2-40B4-BE49-F238E27FC236}">
                          <a16:creationId xmlns:a16="http://schemas.microsoft.com/office/drawing/2014/main" id="{C34AB406-80E1-7913-6601-A998E81DAA4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0" y="2400"/>
                      <a:ext cx="96" cy="9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ß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zh-CN" altLang="en-US" sz="180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27745" name="Oval 86">
                      <a:extLst>
                        <a:ext uri="{FF2B5EF4-FFF2-40B4-BE49-F238E27FC236}">
                          <a16:creationId xmlns:a16="http://schemas.microsoft.com/office/drawing/2014/main" id="{68A0D4DF-884F-C341-5EAA-DA1B83830BB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52" y="1584"/>
                      <a:ext cx="96" cy="9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ß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zh-CN" altLang="en-US" sz="180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grpSp>
                  <p:nvGrpSpPr>
                    <p:cNvPr id="27746" name="Group 87">
                      <a:extLst>
                        <a:ext uri="{FF2B5EF4-FFF2-40B4-BE49-F238E27FC236}">
                          <a16:creationId xmlns:a16="http://schemas.microsoft.com/office/drawing/2014/main" id="{32346756-33D6-72DE-4655-1830E52AE10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54" y="1094"/>
                      <a:ext cx="1494" cy="1366"/>
                      <a:chOff x="906" y="1046"/>
                      <a:chExt cx="1494" cy="1366"/>
                    </a:xfrm>
                  </p:grpSpPr>
                  <p:sp>
                    <p:nvSpPr>
                      <p:cNvPr id="27747" name="Freeform 88">
                        <a:extLst>
                          <a:ext uri="{FF2B5EF4-FFF2-40B4-BE49-F238E27FC236}">
                            <a16:creationId xmlns:a16="http://schemas.microsoft.com/office/drawing/2014/main" id="{F123A1DC-4EF2-15DC-D984-89D8F1C7136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12" y="1077"/>
                        <a:ext cx="1" cy="787"/>
                      </a:xfrm>
                      <a:custGeom>
                        <a:avLst/>
                        <a:gdLst>
                          <a:gd name="T0" fmla="*/ 0 w 1"/>
                          <a:gd name="T1" fmla="*/ 0 h 787"/>
                          <a:gd name="T2" fmla="*/ 0 w 1"/>
                          <a:gd name="T3" fmla="*/ 787 h 787"/>
                          <a:gd name="T4" fmla="*/ 0 60000 65536"/>
                          <a:gd name="T5" fmla="*/ 0 60000 65536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0" t="0" r="r" b="b"/>
                        <a:pathLst>
                          <a:path w="1" h="787">
                            <a:moveTo>
                              <a:pt x="0" y="0"/>
                            </a:moveTo>
                            <a:lnTo>
                              <a:pt x="0" y="787"/>
                            </a:lnTo>
                          </a:path>
                        </a:pathLst>
                      </a:custGeom>
                      <a:noFill/>
                      <a:ln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748" name="Freeform 89">
                        <a:extLst>
                          <a:ext uri="{FF2B5EF4-FFF2-40B4-BE49-F238E27FC236}">
                            <a16:creationId xmlns:a16="http://schemas.microsoft.com/office/drawing/2014/main" id="{C0F639ED-B062-D945-608C-DC076728933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34" y="2388"/>
                        <a:ext cx="946" cy="2"/>
                      </a:xfrm>
                      <a:custGeom>
                        <a:avLst/>
                        <a:gdLst>
                          <a:gd name="T0" fmla="*/ 0 w 946"/>
                          <a:gd name="T1" fmla="*/ 2 h 2"/>
                          <a:gd name="T2" fmla="*/ 946 w 946"/>
                          <a:gd name="T3" fmla="*/ 0 h 2"/>
                          <a:gd name="T4" fmla="*/ 0 60000 65536"/>
                          <a:gd name="T5" fmla="*/ 0 60000 65536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0" t="0" r="r" b="b"/>
                        <a:pathLst>
                          <a:path w="946" h="2">
                            <a:moveTo>
                              <a:pt x="0" y="2"/>
                            </a:moveTo>
                            <a:lnTo>
                              <a:pt x="946" y="0"/>
                            </a:lnTo>
                          </a:path>
                        </a:pathLst>
                      </a:custGeom>
                      <a:noFill/>
                      <a:ln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749" name="Freeform 90">
                        <a:extLst>
                          <a:ext uri="{FF2B5EF4-FFF2-40B4-BE49-F238E27FC236}">
                            <a16:creationId xmlns:a16="http://schemas.microsoft.com/office/drawing/2014/main" id="{37AF77C6-ED50-78C1-C8FD-270B05CC871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12" y="1860"/>
                        <a:ext cx="522" cy="530"/>
                      </a:xfrm>
                      <a:custGeom>
                        <a:avLst/>
                        <a:gdLst>
                          <a:gd name="T0" fmla="*/ 0 w 522"/>
                          <a:gd name="T1" fmla="*/ 0 h 530"/>
                          <a:gd name="T2" fmla="*/ 522 w 522"/>
                          <a:gd name="T3" fmla="*/ 530 h 530"/>
                          <a:gd name="T4" fmla="*/ 0 60000 65536"/>
                          <a:gd name="T5" fmla="*/ 0 60000 65536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0" t="0" r="r" b="b"/>
                        <a:pathLst>
                          <a:path w="522" h="530">
                            <a:moveTo>
                              <a:pt x="0" y="0"/>
                            </a:moveTo>
                            <a:lnTo>
                              <a:pt x="522" y="530"/>
                            </a:lnTo>
                          </a:path>
                        </a:pathLst>
                      </a:custGeom>
                      <a:noFill/>
                      <a:ln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750" name="Line 91">
                        <a:extLst>
                          <a:ext uri="{FF2B5EF4-FFF2-40B4-BE49-F238E27FC236}">
                            <a16:creationId xmlns:a16="http://schemas.microsoft.com/office/drawing/2014/main" id="{7FBE4A74-414B-A0FF-864F-182530B21CA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906" y="1046"/>
                        <a:ext cx="528" cy="52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751" name="Freeform 92">
                        <a:extLst>
                          <a:ext uri="{FF2B5EF4-FFF2-40B4-BE49-F238E27FC236}">
                            <a16:creationId xmlns:a16="http://schemas.microsoft.com/office/drawing/2014/main" id="{A8038709-4629-DE19-06E4-37CAE5D14D8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72" y="1600"/>
                        <a:ext cx="1" cy="788"/>
                      </a:xfrm>
                      <a:custGeom>
                        <a:avLst/>
                        <a:gdLst>
                          <a:gd name="T0" fmla="*/ 0 w 1"/>
                          <a:gd name="T1" fmla="*/ 0 h 788"/>
                          <a:gd name="T2" fmla="*/ 0 w 1"/>
                          <a:gd name="T3" fmla="*/ 788 h 788"/>
                          <a:gd name="T4" fmla="*/ 0 60000 65536"/>
                          <a:gd name="T5" fmla="*/ 0 60000 65536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0" t="0" r="r" b="b"/>
                        <a:pathLst>
                          <a:path w="1" h="788">
                            <a:moveTo>
                              <a:pt x="0" y="0"/>
                            </a:moveTo>
                            <a:lnTo>
                              <a:pt x="0" y="788"/>
                            </a:lnTo>
                          </a:path>
                        </a:pathLst>
                      </a:custGeom>
                      <a:noFill/>
                      <a:ln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752" name="Line 93">
                        <a:extLst>
                          <a:ext uri="{FF2B5EF4-FFF2-40B4-BE49-F238E27FC236}">
                            <a16:creationId xmlns:a16="http://schemas.microsoft.com/office/drawing/2014/main" id="{A86805C1-E0AE-3C24-BCF8-B376814D74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40" y="1596"/>
                        <a:ext cx="96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753" name="Line 94">
                        <a:extLst>
                          <a:ext uri="{FF2B5EF4-FFF2-40B4-BE49-F238E27FC236}">
                            <a16:creationId xmlns:a16="http://schemas.microsoft.com/office/drawing/2014/main" id="{0C9D918F-39B6-174F-2F25-30E21C89A32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40" y="1596"/>
                        <a:ext cx="0" cy="81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754" name="Line 95">
                        <a:extLst>
                          <a:ext uri="{FF2B5EF4-FFF2-40B4-BE49-F238E27FC236}">
                            <a16:creationId xmlns:a16="http://schemas.microsoft.com/office/drawing/2014/main" id="{77E90605-9EE5-254B-38F3-A582B3AD54B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12" y="1056"/>
                        <a:ext cx="96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755" name="Freeform 96">
                        <a:extLst>
                          <a:ext uri="{FF2B5EF4-FFF2-40B4-BE49-F238E27FC236}">
                            <a16:creationId xmlns:a16="http://schemas.microsoft.com/office/drawing/2014/main" id="{4CE3B82C-9E54-1C87-5FEF-D018107477E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72" y="1052"/>
                        <a:ext cx="504" cy="540"/>
                      </a:xfrm>
                      <a:custGeom>
                        <a:avLst/>
                        <a:gdLst>
                          <a:gd name="T0" fmla="*/ 0 w 504"/>
                          <a:gd name="T1" fmla="*/ 0 h 540"/>
                          <a:gd name="T2" fmla="*/ 504 w 504"/>
                          <a:gd name="T3" fmla="*/ 540 h 540"/>
                          <a:gd name="T4" fmla="*/ 0 60000 65536"/>
                          <a:gd name="T5" fmla="*/ 0 60000 65536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0" t="0" r="r" b="b"/>
                        <a:pathLst>
                          <a:path w="504" h="540">
                            <a:moveTo>
                              <a:pt x="0" y="0"/>
                            </a:moveTo>
                            <a:lnTo>
                              <a:pt x="504" y="540"/>
                            </a:lnTo>
                          </a:path>
                        </a:pathLst>
                      </a:custGeom>
                      <a:noFill/>
                      <a:ln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27739" name="Oval 97">
                    <a:extLst>
                      <a:ext uri="{FF2B5EF4-FFF2-40B4-BE49-F238E27FC236}">
                        <a16:creationId xmlns:a16="http://schemas.microsoft.com/office/drawing/2014/main" id="{3FB8BB88-1128-F981-C26C-7A6F113B69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29" y="1585"/>
                    <a:ext cx="106" cy="11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66"/>
                      </a:gs>
                      <a:gs pos="100000">
                        <a:srgbClr val="CC33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sp>
            <p:nvSpPr>
              <p:cNvPr id="27729" name="Text Box 98">
                <a:extLst>
                  <a:ext uri="{FF2B5EF4-FFF2-40B4-BE49-F238E27FC236}">
                    <a16:creationId xmlns:a16="http://schemas.microsoft.com/office/drawing/2014/main" id="{F7889928-6F60-735F-7444-C4089A0520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153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Complex" panose="00000400000000000000" pitchFamily="2" charset="0"/>
                    <a:ea typeface="宋体" panose="02010600030101010101" pitchFamily="2" charset="-122"/>
                  </a:rPr>
                  <a:t>A</a:t>
                </a:r>
              </a:p>
            </p:txBody>
          </p:sp>
        </p:grpSp>
        <p:grpSp>
          <p:nvGrpSpPr>
            <p:cNvPr id="27659" name="Group 99">
              <a:extLst>
                <a:ext uri="{FF2B5EF4-FFF2-40B4-BE49-F238E27FC236}">
                  <a16:creationId xmlns:a16="http://schemas.microsoft.com/office/drawing/2014/main" id="{18AF9DDB-4307-D12D-6E0D-2BA05C6C8E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4" y="2646"/>
              <a:ext cx="202" cy="100"/>
              <a:chOff x="2260" y="1549"/>
              <a:chExt cx="773" cy="380"/>
            </a:xfrm>
          </p:grpSpPr>
          <p:sp>
            <p:nvSpPr>
              <p:cNvPr id="27660" name="Freeform 100">
                <a:extLst>
                  <a:ext uri="{FF2B5EF4-FFF2-40B4-BE49-F238E27FC236}">
                    <a16:creationId xmlns:a16="http://schemas.microsoft.com/office/drawing/2014/main" id="{9B90E0FA-643C-F9CB-562F-AE6FB14F3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1919"/>
                <a:ext cx="163" cy="10"/>
              </a:xfrm>
              <a:custGeom>
                <a:avLst/>
                <a:gdLst>
                  <a:gd name="T0" fmla="*/ 0 w 1462"/>
                  <a:gd name="T1" fmla="*/ 0 h 92"/>
                  <a:gd name="T2" fmla="*/ 0 w 1462"/>
                  <a:gd name="T3" fmla="*/ 0 h 92"/>
                  <a:gd name="T4" fmla="*/ 0 w 1462"/>
                  <a:gd name="T5" fmla="*/ 0 h 92"/>
                  <a:gd name="T6" fmla="*/ 0 w 1462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62" h="92">
                    <a:moveTo>
                      <a:pt x="1369" y="0"/>
                    </a:moveTo>
                    <a:lnTo>
                      <a:pt x="1462" y="92"/>
                    </a:lnTo>
                    <a:lnTo>
                      <a:pt x="0" y="92"/>
                    </a:lnTo>
                    <a:lnTo>
                      <a:pt x="1369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1" name="Freeform 101">
                <a:extLst>
                  <a:ext uri="{FF2B5EF4-FFF2-40B4-BE49-F238E27FC236}">
                    <a16:creationId xmlns:a16="http://schemas.microsoft.com/office/drawing/2014/main" id="{D53303A0-6CD7-65BA-BECC-434DEFAE9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" y="1919"/>
                <a:ext cx="13" cy="1"/>
              </a:xfrm>
              <a:custGeom>
                <a:avLst/>
                <a:gdLst>
                  <a:gd name="T0" fmla="*/ 0 w 121"/>
                  <a:gd name="T1" fmla="*/ 0 h 1"/>
                  <a:gd name="T2" fmla="*/ 0 w 121"/>
                  <a:gd name="T3" fmla="*/ 0 h 1"/>
                  <a:gd name="T4" fmla="*/ 0 w 121"/>
                  <a:gd name="T5" fmla="*/ 0 h 1"/>
                  <a:gd name="T6" fmla="*/ 0 w 12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1" h="1">
                    <a:moveTo>
                      <a:pt x="121" y="0"/>
                    </a:moveTo>
                    <a:lnTo>
                      <a:pt x="121" y="0"/>
                    </a:lnTo>
                    <a:lnTo>
                      <a:pt x="0" y="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2" name="Freeform 102">
                <a:extLst>
                  <a:ext uri="{FF2B5EF4-FFF2-40B4-BE49-F238E27FC236}">
                    <a16:creationId xmlns:a16="http://schemas.microsoft.com/office/drawing/2014/main" id="{CBB3B68D-A2FB-08A8-F114-B2D58B73C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1919"/>
                <a:ext cx="152" cy="10"/>
              </a:xfrm>
              <a:custGeom>
                <a:avLst/>
                <a:gdLst>
                  <a:gd name="T0" fmla="*/ 0 w 1369"/>
                  <a:gd name="T1" fmla="*/ 0 h 92"/>
                  <a:gd name="T2" fmla="*/ 0 w 1369"/>
                  <a:gd name="T3" fmla="*/ 0 h 92"/>
                  <a:gd name="T4" fmla="*/ 0 w 1369"/>
                  <a:gd name="T5" fmla="*/ 0 h 92"/>
                  <a:gd name="T6" fmla="*/ 0 w 1369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69" h="92">
                    <a:moveTo>
                      <a:pt x="1248" y="0"/>
                    </a:moveTo>
                    <a:lnTo>
                      <a:pt x="1369" y="0"/>
                    </a:lnTo>
                    <a:lnTo>
                      <a:pt x="0" y="92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3" name="Freeform 103">
                <a:extLst>
                  <a:ext uri="{FF2B5EF4-FFF2-40B4-BE49-F238E27FC236}">
                    <a16:creationId xmlns:a16="http://schemas.microsoft.com/office/drawing/2014/main" id="{116F7A25-F945-0614-2EE7-A3B755C16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" y="1919"/>
                <a:ext cx="163" cy="10"/>
              </a:xfrm>
              <a:custGeom>
                <a:avLst/>
                <a:gdLst>
                  <a:gd name="T0" fmla="*/ 0 w 1464"/>
                  <a:gd name="T1" fmla="*/ 0 h 92"/>
                  <a:gd name="T2" fmla="*/ 0 w 1464"/>
                  <a:gd name="T3" fmla="*/ 0 h 92"/>
                  <a:gd name="T4" fmla="*/ 0 w 1464"/>
                  <a:gd name="T5" fmla="*/ 0 h 92"/>
                  <a:gd name="T6" fmla="*/ 0 w 1464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64" h="92">
                    <a:moveTo>
                      <a:pt x="1372" y="0"/>
                    </a:moveTo>
                    <a:lnTo>
                      <a:pt x="1464" y="92"/>
                    </a:lnTo>
                    <a:lnTo>
                      <a:pt x="0" y="92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4" name="Freeform 104">
                <a:extLst>
                  <a:ext uri="{FF2B5EF4-FFF2-40B4-BE49-F238E27FC236}">
                    <a16:creationId xmlns:a16="http://schemas.microsoft.com/office/drawing/2014/main" id="{F65131C1-05B8-9801-7D62-D53D996FF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" y="1919"/>
                <a:ext cx="14" cy="1"/>
              </a:xfrm>
              <a:custGeom>
                <a:avLst/>
                <a:gdLst>
                  <a:gd name="T0" fmla="*/ 0 w 124"/>
                  <a:gd name="T1" fmla="*/ 0 h 1"/>
                  <a:gd name="T2" fmla="*/ 0 w 124"/>
                  <a:gd name="T3" fmla="*/ 0 h 1"/>
                  <a:gd name="T4" fmla="*/ 0 w 124"/>
                  <a:gd name="T5" fmla="*/ 0 h 1"/>
                  <a:gd name="T6" fmla="*/ 0 w 12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4" h="1">
                    <a:moveTo>
                      <a:pt x="124" y="0"/>
                    </a:moveTo>
                    <a:lnTo>
                      <a:pt x="124" y="0"/>
                    </a:lnTo>
                    <a:lnTo>
                      <a:pt x="0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5" name="Freeform 105">
                <a:extLst>
                  <a:ext uri="{FF2B5EF4-FFF2-40B4-BE49-F238E27FC236}">
                    <a16:creationId xmlns:a16="http://schemas.microsoft.com/office/drawing/2014/main" id="{AF6048C2-0FF1-408B-7DEB-C42767C2C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" y="1919"/>
                <a:ext cx="153" cy="10"/>
              </a:xfrm>
              <a:custGeom>
                <a:avLst/>
                <a:gdLst>
                  <a:gd name="T0" fmla="*/ 0 w 1372"/>
                  <a:gd name="T1" fmla="*/ 0 h 92"/>
                  <a:gd name="T2" fmla="*/ 0 w 1372"/>
                  <a:gd name="T3" fmla="*/ 0 h 92"/>
                  <a:gd name="T4" fmla="*/ 0 w 1372"/>
                  <a:gd name="T5" fmla="*/ 0 h 92"/>
                  <a:gd name="T6" fmla="*/ 0 w 1372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72" h="92">
                    <a:moveTo>
                      <a:pt x="1248" y="0"/>
                    </a:moveTo>
                    <a:lnTo>
                      <a:pt x="1372" y="0"/>
                    </a:lnTo>
                    <a:lnTo>
                      <a:pt x="0" y="92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6" name="Freeform 106">
                <a:extLst>
                  <a:ext uri="{FF2B5EF4-FFF2-40B4-BE49-F238E27FC236}">
                    <a16:creationId xmlns:a16="http://schemas.microsoft.com/office/drawing/2014/main" id="{39019541-7431-284A-5B07-C811A6369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0" y="1919"/>
                <a:ext cx="149" cy="10"/>
              </a:xfrm>
              <a:custGeom>
                <a:avLst/>
                <a:gdLst>
                  <a:gd name="T0" fmla="*/ 0 w 1341"/>
                  <a:gd name="T1" fmla="*/ 0 h 92"/>
                  <a:gd name="T2" fmla="*/ 0 w 1341"/>
                  <a:gd name="T3" fmla="*/ 0 h 92"/>
                  <a:gd name="T4" fmla="*/ 0 w 1341"/>
                  <a:gd name="T5" fmla="*/ 0 h 92"/>
                  <a:gd name="T6" fmla="*/ 0 w 1341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41" h="92">
                    <a:moveTo>
                      <a:pt x="0" y="0"/>
                    </a:moveTo>
                    <a:lnTo>
                      <a:pt x="1341" y="0"/>
                    </a:lnTo>
                    <a:lnTo>
                      <a:pt x="93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7" name="Freeform 107">
                <a:extLst>
                  <a:ext uri="{FF2B5EF4-FFF2-40B4-BE49-F238E27FC236}">
                    <a16:creationId xmlns:a16="http://schemas.microsoft.com/office/drawing/2014/main" id="{C7BC8A4E-2AA5-B639-0BAD-9379E3CFD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0" y="1919"/>
                <a:ext cx="13" cy="1"/>
              </a:xfrm>
              <a:custGeom>
                <a:avLst/>
                <a:gdLst>
                  <a:gd name="T0" fmla="*/ 0 w 120"/>
                  <a:gd name="T1" fmla="*/ 0 h 1"/>
                  <a:gd name="T2" fmla="*/ 0 w 120"/>
                  <a:gd name="T3" fmla="*/ 0 h 1"/>
                  <a:gd name="T4" fmla="*/ 0 w 120"/>
                  <a:gd name="T5" fmla="*/ 0 h 1"/>
                  <a:gd name="T6" fmla="*/ 0 w 1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0" h="1">
                    <a:moveTo>
                      <a:pt x="0" y="0"/>
                    </a:moveTo>
                    <a:lnTo>
                      <a:pt x="0" y="0"/>
                    </a:lnTo>
                    <a:lnTo>
                      <a:pt x="1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8" name="Freeform 108">
                <a:extLst>
                  <a:ext uri="{FF2B5EF4-FFF2-40B4-BE49-F238E27FC236}">
                    <a16:creationId xmlns:a16="http://schemas.microsoft.com/office/drawing/2014/main" id="{CC17B82A-35ED-F261-670D-D69470017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0" y="1919"/>
                <a:ext cx="149" cy="1"/>
              </a:xfrm>
              <a:custGeom>
                <a:avLst/>
                <a:gdLst>
                  <a:gd name="T0" fmla="*/ 0 w 1341"/>
                  <a:gd name="T1" fmla="*/ 0 h 1"/>
                  <a:gd name="T2" fmla="*/ 0 w 1341"/>
                  <a:gd name="T3" fmla="*/ 0 h 1"/>
                  <a:gd name="T4" fmla="*/ 0 w 1341"/>
                  <a:gd name="T5" fmla="*/ 0 h 1"/>
                  <a:gd name="T6" fmla="*/ 0 w 134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41" h="1">
                    <a:moveTo>
                      <a:pt x="120" y="0"/>
                    </a:moveTo>
                    <a:lnTo>
                      <a:pt x="0" y="0"/>
                    </a:lnTo>
                    <a:lnTo>
                      <a:pt x="1341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9" name="Freeform 109">
                <a:extLst>
                  <a:ext uri="{FF2B5EF4-FFF2-40B4-BE49-F238E27FC236}">
                    <a16:creationId xmlns:a16="http://schemas.microsoft.com/office/drawing/2014/main" id="{12440B7D-30BC-868A-A558-9495CA1C9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" y="1919"/>
                <a:ext cx="149" cy="10"/>
              </a:xfrm>
              <a:custGeom>
                <a:avLst/>
                <a:gdLst>
                  <a:gd name="T0" fmla="*/ 0 w 1341"/>
                  <a:gd name="T1" fmla="*/ 0 h 92"/>
                  <a:gd name="T2" fmla="*/ 0 w 1341"/>
                  <a:gd name="T3" fmla="*/ 0 h 92"/>
                  <a:gd name="T4" fmla="*/ 0 w 1341"/>
                  <a:gd name="T5" fmla="*/ 0 h 92"/>
                  <a:gd name="T6" fmla="*/ 0 w 1341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41" h="92">
                    <a:moveTo>
                      <a:pt x="0" y="0"/>
                    </a:moveTo>
                    <a:lnTo>
                      <a:pt x="1341" y="0"/>
                    </a:lnTo>
                    <a:lnTo>
                      <a:pt x="93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0" name="Freeform 110">
                <a:extLst>
                  <a:ext uri="{FF2B5EF4-FFF2-40B4-BE49-F238E27FC236}">
                    <a16:creationId xmlns:a16="http://schemas.microsoft.com/office/drawing/2014/main" id="{20BE4EE6-FB01-50A5-83E1-55CB79C1B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" y="1919"/>
                <a:ext cx="13" cy="1"/>
              </a:xfrm>
              <a:custGeom>
                <a:avLst/>
                <a:gdLst>
                  <a:gd name="T0" fmla="*/ 0 w 121"/>
                  <a:gd name="T1" fmla="*/ 0 h 1"/>
                  <a:gd name="T2" fmla="*/ 0 w 121"/>
                  <a:gd name="T3" fmla="*/ 0 h 1"/>
                  <a:gd name="T4" fmla="*/ 0 w 121"/>
                  <a:gd name="T5" fmla="*/ 0 h 1"/>
                  <a:gd name="T6" fmla="*/ 0 w 12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1" h="1">
                    <a:moveTo>
                      <a:pt x="0" y="0"/>
                    </a:moveTo>
                    <a:lnTo>
                      <a:pt x="0" y="0"/>
                    </a:lnTo>
                    <a:lnTo>
                      <a:pt x="1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1" name="Freeform 111">
                <a:extLst>
                  <a:ext uri="{FF2B5EF4-FFF2-40B4-BE49-F238E27FC236}">
                    <a16:creationId xmlns:a16="http://schemas.microsoft.com/office/drawing/2014/main" id="{F3FCD9E4-9D05-69D2-FA3B-854E99A85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" y="1919"/>
                <a:ext cx="149" cy="1"/>
              </a:xfrm>
              <a:custGeom>
                <a:avLst/>
                <a:gdLst>
                  <a:gd name="T0" fmla="*/ 0 w 1341"/>
                  <a:gd name="T1" fmla="*/ 0 h 1"/>
                  <a:gd name="T2" fmla="*/ 0 w 1341"/>
                  <a:gd name="T3" fmla="*/ 0 h 1"/>
                  <a:gd name="T4" fmla="*/ 0 w 1341"/>
                  <a:gd name="T5" fmla="*/ 0 h 1"/>
                  <a:gd name="T6" fmla="*/ 0 w 134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41" h="1">
                    <a:moveTo>
                      <a:pt x="121" y="0"/>
                    </a:moveTo>
                    <a:lnTo>
                      <a:pt x="0" y="0"/>
                    </a:lnTo>
                    <a:lnTo>
                      <a:pt x="1341" y="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2" name="Freeform 112">
                <a:extLst>
                  <a:ext uri="{FF2B5EF4-FFF2-40B4-BE49-F238E27FC236}">
                    <a16:creationId xmlns:a16="http://schemas.microsoft.com/office/drawing/2014/main" id="{BA7E2A14-B367-54DB-4265-29935AD83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1919"/>
                <a:ext cx="136" cy="1"/>
              </a:xfrm>
              <a:custGeom>
                <a:avLst/>
                <a:gdLst>
                  <a:gd name="T0" fmla="*/ 0 w 1221"/>
                  <a:gd name="T1" fmla="*/ 0 h 2"/>
                  <a:gd name="T2" fmla="*/ 0 w 1221"/>
                  <a:gd name="T3" fmla="*/ 1 h 2"/>
                  <a:gd name="T4" fmla="*/ 0 w 1221"/>
                  <a:gd name="T5" fmla="*/ 1 h 2"/>
                  <a:gd name="T6" fmla="*/ 0 w 122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21" h="2">
                    <a:moveTo>
                      <a:pt x="1193" y="0"/>
                    </a:moveTo>
                    <a:lnTo>
                      <a:pt x="0" y="2"/>
                    </a:lnTo>
                    <a:lnTo>
                      <a:pt x="1221" y="2"/>
                    </a:lnTo>
                    <a:lnTo>
                      <a:pt x="1193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3" name="Freeform 113">
                <a:extLst>
                  <a:ext uri="{FF2B5EF4-FFF2-40B4-BE49-F238E27FC236}">
                    <a16:creationId xmlns:a16="http://schemas.microsoft.com/office/drawing/2014/main" id="{73FA87F4-99D2-55C1-D933-2E6560741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1919"/>
                <a:ext cx="136" cy="1"/>
              </a:xfrm>
              <a:custGeom>
                <a:avLst/>
                <a:gdLst>
                  <a:gd name="T0" fmla="*/ 0 w 1220"/>
                  <a:gd name="T1" fmla="*/ 0 h 2"/>
                  <a:gd name="T2" fmla="*/ 0 w 1220"/>
                  <a:gd name="T3" fmla="*/ 1 h 2"/>
                  <a:gd name="T4" fmla="*/ 0 w 1220"/>
                  <a:gd name="T5" fmla="*/ 1 h 2"/>
                  <a:gd name="T6" fmla="*/ 0 w 1220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20" h="2">
                    <a:moveTo>
                      <a:pt x="1190" y="0"/>
                    </a:moveTo>
                    <a:lnTo>
                      <a:pt x="0" y="2"/>
                    </a:lnTo>
                    <a:lnTo>
                      <a:pt x="1220" y="2"/>
                    </a:lnTo>
                    <a:lnTo>
                      <a:pt x="119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4" name="Freeform 114">
                <a:extLst>
                  <a:ext uri="{FF2B5EF4-FFF2-40B4-BE49-F238E27FC236}">
                    <a16:creationId xmlns:a16="http://schemas.microsoft.com/office/drawing/2014/main" id="{95D889A7-84D9-A11F-28E6-0B8A401F6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1914"/>
                <a:ext cx="133" cy="5"/>
              </a:xfrm>
              <a:custGeom>
                <a:avLst/>
                <a:gdLst>
                  <a:gd name="T0" fmla="*/ 0 w 1193"/>
                  <a:gd name="T1" fmla="*/ 0 h 46"/>
                  <a:gd name="T2" fmla="*/ 0 w 1193"/>
                  <a:gd name="T3" fmla="*/ 0 h 46"/>
                  <a:gd name="T4" fmla="*/ 0 w 1193"/>
                  <a:gd name="T5" fmla="*/ 0 h 46"/>
                  <a:gd name="T6" fmla="*/ 0 w 119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93" h="46">
                    <a:moveTo>
                      <a:pt x="169" y="0"/>
                    </a:moveTo>
                    <a:lnTo>
                      <a:pt x="1193" y="44"/>
                    </a:lnTo>
                    <a:lnTo>
                      <a:pt x="0" y="46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5" name="Freeform 115">
                <a:extLst>
                  <a:ext uri="{FF2B5EF4-FFF2-40B4-BE49-F238E27FC236}">
                    <a16:creationId xmlns:a16="http://schemas.microsoft.com/office/drawing/2014/main" id="{A060F6F7-C30F-4F13-A213-35AAD5031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1914"/>
                <a:ext cx="133" cy="5"/>
              </a:xfrm>
              <a:custGeom>
                <a:avLst/>
                <a:gdLst>
                  <a:gd name="T0" fmla="*/ 0 w 1190"/>
                  <a:gd name="T1" fmla="*/ 0 h 47"/>
                  <a:gd name="T2" fmla="*/ 0 w 1190"/>
                  <a:gd name="T3" fmla="*/ 0 h 47"/>
                  <a:gd name="T4" fmla="*/ 0 w 1190"/>
                  <a:gd name="T5" fmla="*/ 0 h 47"/>
                  <a:gd name="T6" fmla="*/ 0 w 1190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90" h="47">
                    <a:moveTo>
                      <a:pt x="166" y="0"/>
                    </a:moveTo>
                    <a:lnTo>
                      <a:pt x="1190" y="45"/>
                    </a:lnTo>
                    <a:lnTo>
                      <a:pt x="0" y="47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6" name="Freeform 116">
                <a:extLst>
                  <a:ext uri="{FF2B5EF4-FFF2-40B4-BE49-F238E27FC236}">
                    <a16:creationId xmlns:a16="http://schemas.microsoft.com/office/drawing/2014/main" id="{5EA5FBA1-B863-DC22-4C28-4593B3587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1912"/>
                <a:ext cx="114" cy="7"/>
              </a:xfrm>
              <a:custGeom>
                <a:avLst/>
                <a:gdLst>
                  <a:gd name="T0" fmla="*/ 0 w 1024"/>
                  <a:gd name="T1" fmla="*/ 0 h 59"/>
                  <a:gd name="T2" fmla="*/ 0 w 1024"/>
                  <a:gd name="T3" fmla="*/ 0 h 59"/>
                  <a:gd name="T4" fmla="*/ 0 w 1024"/>
                  <a:gd name="T5" fmla="*/ 0 h 59"/>
                  <a:gd name="T6" fmla="*/ 0 w 1024"/>
                  <a:gd name="T7" fmla="*/ 0 h 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24" h="59">
                    <a:moveTo>
                      <a:pt x="762" y="0"/>
                    </a:moveTo>
                    <a:lnTo>
                      <a:pt x="0" y="15"/>
                    </a:lnTo>
                    <a:lnTo>
                      <a:pt x="1024" y="59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7" name="Freeform 117">
                <a:extLst>
                  <a:ext uri="{FF2B5EF4-FFF2-40B4-BE49-F238E27FC236}">
                    <a16:creationId xmlns:a16="http://schemas.microsoft.com/office/drawing/2014/main" id="{8BAC71E2-4198-3EAF-C751-49DD863DA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1912"/>
                <a:ext cx="114" cy="7"/>
              </a:xfrm>
              <a:custGeom>
                <a:avLst/>
                <a:gdLst>
                  <a:gd name="T0" fmla="*/ 0 w 1024"/>
                  <a:gd name="T1" fmla="*/ 0 h 59"/>
                  <a:gd name="T2" fmla="*/ 0 w 1024"/>
                  <a:gd name="T3" fmla="*/ 0 h 59"/>
                  <a:gd name="T4" fmla="*/ 0 w 1024"/>
                  <a:gd name="T5" fmla="*/ 0 h 59"/>
                  <a:gd name="T6" fmla="*/ 0 w 1024"/>
                  <a:gd name="T7" fmla="*/ 0 h 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24" h="59">
                    <a:moveTo>
                      <a:pt x="762" y="0"/>
                    </a:moveTo>
                    <a:lnTo>
                      <a:pt x="0" y="14"/>
                    </a:lnTo>
                    <a:lnTo>
                      <a:pt x="1024" y="59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8" name="Freeform 118">
                <a:extLst>
                  <a:ext uri="{FF2B5EF4-FFF2-40B4-BE49-F238E27FC236}">
                    <a16:creationId xmlns:a16="http://schemas.microsoft.com/office/drawing/2014/main" id="{CDBB0C4E-E0A6-0818-916B-A3B15EF7F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1905"/>
                <a:ext cx="85" cy="9"/>
              </a:xfrm>
              <a:custGeom>
                <a:avLst/>
                <a:gdLst>
                  <a:gd name="T0" fmla="*/ 0 w 762"/>
                  <a:gd name="T1" fmla="*/ 0 h 78"/>
                  <a:gd name="T2" fmla="*/ 0 w 762"/>
                  <a:gd name="T3" fmla="*/ 0 h 78"/>
                  <a:gd name="T4" fmla="*/ 0 w 762"/>
                  <a:gd name="T5" fmla="*/ 0 h 78"/>
                  <a:gd name="T6" fmla="*/ 0 w 762"/>
                  <a:gd name="T7" fmla="*/ 0 h 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2" h="78">
                    <a:moveTo>
                      <a:pt x="15" y="0"/>
                    </a:moveTo>
                    <a:lnTo>
                      <a:pt x="762" y="64"/>
                    </a:lnTo>
                    <a:lnTo>
                      <a:pt x="0" y="7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9" name="Freeform 119">
                <a:extLst>
                  <a:ext uri="{FF2B5EF4-FFF2-40B4-BE49-F238E27FC236}">
                    <a16:creationId xmlns:a16="http://schemas.microsoft.com/office/drawing/2014/main" id="{9B543859-7D42-4954-C117-8B4AFCDBA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1905"/>
                <a:ext cx="85" cy="9"/>
              </a:xfrm>
              <a:custGeom>
                <a:avLst/>
                <a:gdLst>
                  <a:gd name="T0" fmla="*/ 0 w 762"/>
                  <a:gd name="T1" fmla="*/ 0 h 79"/>
                  <a:gd name="T2" fmla="*/ 0 w 762"/>
                  <a:gd name="T3" fmla="*/ 0 h 79"/>
                  <a:gd name="T4" fmla="*/ 0 w 762"/>
                  <a:gd name="T5" fmla="*/ 0 h 79"/>
                  <a:gd name="T6" fmla="*/ 0 w 762"/>
                  <a:gd name="T7" fmla="*/ 0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2" h="79">
                    <a:moveTo>
                      <a:pt x="15" y="0"/>
                    </a:moveTo>
                    <a:lnTo>
                      <a:pt x="762" y="64"/>
                    </a:lnTo>
                    <a:lnTo>
                      <a:pt x="0" y="7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0" name="Freeform 120">
                <a:extLst>
                  <a:ext uri="{FF2B5EF4-FFF2-40B4-BE49-F238E27FC236}">
                    <a16:creationId xmlns:a16="http://schemas.microsoft.com/office/drawing/2014/main" id="{DAEB133E-45C1-BB99-1612-69AFF610B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1900"/>
                <a:ext cx="83" cy="12"/>
              </a:xfrm>
              <a:custGeom>
                <a:avLst/>
                <a:gdLst>
                  <a:gd name="T0" fmla="*/ 0 w 747"/>
                  <a:gd name="T1" fmla="*/ 0 h 109"/>
                  <a:gd name="T2" fmla="*/ 0 w 747"/>
                  <a:gd name="T3" fmla="*/ 0 h 109"/>
                  <a:gd name="T4" fmla="*/ 0 w 747"/>
                  <a:gd name="T5" fmla="*/ 0 h 109"/>
                  <a:gd name="T6" fmla="*/ 0 w 747"/>
                  <a:gd name="T7" fmla="*/ 0 h 10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47" h="109">
                    <a:moveTo>
                      <a:pt x="534" y="0"/>
                    </a:moveTo>
                    <a:lnTo>
                      <a:pt x="0" y="45"/>
                    </a:lnTo>
                    <a:lnTo>
                      <a:pt x="747" y="109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1" name="Freeform 121">
                <a:extLst>
                  <a:ext uri="{FF2B5EF4-FFF2-40B4-BE49-F238E27FC236}">
                    <a16:creationId xmlns:a16="http://schemas.microsoft.com/office/drawing/2014/main" id="{6B4FE7B3-CD54-C612-1CCB-EF4249CD8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1900"/>
                <a:ext cx="83" cy="12"/>
              </a:xfrm>
              <a:custGeom>
                <a:avLst/>
                <a:gdLst>
                  <a:gd name="T0" fmla="*/ 0 w 747"/>
                  <a:gd name="T1" fmla="*/ 0 h 109"/>
                  <a:gd name="T2" fmla="*/ 0 w 747"/>
                  <a:gd name="T3" fmla="*/ 0 h 109"/>
                  <a:gd name="T4" fmla="*/ 0 w 747"/>
                  <a:gd name="T5" fmla="*/ 0 h 109"/>
                  <a:gd name="T6" fmla="*/ 0 w 747"/>
                  <a:gd name="T7" fmla="*/ 0 h 10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47" h="109">
                    <a:moveTo>
                      <a:pt x="532" y="0"/>
                    </a:moveTo>
                    <a:lnTo>
                      <a:pt x="0" y="45"/>
                    </a:lnTo>
                    <a:lnTo>
                      <a:pt x="747" y="109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2" name="Freeform 122">
                <a:extLst>
                  <a:ext uri="{FF2B5EF4-FFF2-40B4-BE49-F238E27FC236}">
                    <a16:creationId xmlns:a16="http://schemas.microsoft.com/office/drawing/2014/main" id="{44778DE6-CCCA-1018-0198-311A738BE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1890"/>
                <a:ext cx="59" cy="15"/>
              </a:xfrm>
              <a:custGeom>
                <a:avLst/>
                <a:gdLst>
                  <a:gd name="T0" fmla="*/ 0 w 532"/>
                  <a:gd name="T1" fmla="*/ 0 h 134"/>
                  <a:gd name="T2" fmla="*/ 0 w 532"/>
                  <a:gd name="T3" fmla="*/ 0 h 134"/>
                  <a:gd name="T4" fmla="*/ 0 w 532"/>
                  <a:gd name="T5" fmla="*/ 0 h 134"/>
                  <a:gd name="T6" fmla="*/ 0 w 532"/>
                  <a:gd name="T7" fmla="*/ 0 h 1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32" h="134">
                    <a:moveTo>
                      <a:pt x="423" y="0"/>
                    </a:moveTo>
                    <a:lnTo>
                      <a:pt x="532" y="89"/>
                    </a:lnTo>
                    <a:lnTo>
                      <a:pt x="0" y="134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3" name="Freeform 123">
                <a:extLst>
                  <a:ext uri="{FF2B5EF4-FFF2-40B4-BE49-F238E27FC236}">
                    <a16:creationId xmlns:a16="http://schemas.microsoft.com/office/drawing/2014/main" id="{3263BAFF-C498-72D1-38C2-F4633A388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1890"/>
                <a:ext cx="59" cy="15"/>
              </a:xfrm>
              <a:custGeom>
                <a:avLst/>
                <a:gdLst>
                  <a:gd name="T0" fmla="*/ 0 w 534"/>
                  <a:gd name="T1" fmla="*/ 0 h 134"/>
                  <a:gd name="T2" fmla="*/ 0 w 534"/>
                  <a:gd name="T3" fmla="*/ 0 h 134"/>
                  <a:gd name="T4" fmla="*/ 0 w 534"/>
                  <a:gd name="T5" fmla="*/ 0 h 134"/>
                  <a:gd name="T6" fmla="*/ 0 w 534"/>
                  <a:gd name="T7" fmla="*/ 0 h 1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34" h="134">
                    <a:moveTo>
                      <a:pt x="425" y="0"/>
                    </a:moveTo>
                    <a:lnTo>
                      <a:pt x="534" y="89"/>
                    </a:lnTo>
                    <a:lnTo>
                      <a:pt x="0" y="134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4" name="Freeform 124">
                <a:extLst>
                  <a:ext uri="{FF2B5EF4-FFF2-40B4-BE49-F238E27FC236}">
                    <a16:creationId xmlns:a16="http://schemas.microsoft.com/office/drawing/2014/main" id="{E2B7AD7E-EDBD-18D8-02D6-A4B9BFD3B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1888"/>
                <a:ext cx="59" cy="17"/>
              </a:xfrm>
              <a:custGeom>
                <a:avLst/>
                <a:gdLst>
                  <a:gd name="T0" fmla="*/ 0 w 526"/>
                  <a:gd name="T1" fmla="*/ 0 h 150"/>
                  <a:gd name="T2" fmla="*/ 0 w 526"/>
                  <a:gd name="T3" fmla="*/ 0 h 150"/>
                  <a:gd name="T4" fmla="*/ 0 w 526"/>
                  <a:gd name="T5" fmla="*/ 0 h 150"/>
                  <a:gd name="T6" fmla="*/ 0 w 526"/>
                  <a:gd name="T7" fmla="*/ 0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26" h="150">
                    <a:moveTo>
                      <a:pt x="0" y="0"/>
                    </a:moveTo>
                    <a:lnTo>
                      <a:pt x="526" y="16"/>
                    </a:lnTo>
                    <a:lnTo>
                      <a:pt x="101" y="1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5" name="Freeform 125">
                <a:extLst>
                  <a:ext uri="{FF2B5EF4-FFF2-40B4-BE49-F238E27FC236}">
                    <a16:creationId xmlns:a16="http://schemas.microsoft.com/office/drawing/2014/main" id="{697822E7-0CEB-8FCB-C85A-D8DC47283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2" y="1888"/>
                <a:ext cx="59" cy="17"/>
              </a:xfrm>
              <a:custGeom>
                <a:avLst/>
                <a:gdLst>
                  <a:gd name="T0" fmla="*/ 0 w 525"/>
                  <a:gd name="T1" fmla="*/ 0 h 150"/>
                  <a:gd name="T2" fmla="*/ 0 w 525"/>
                  <a:gd name="T3" fmla="*/ 0 h 150"/>
                  <a:gd name="T4" fmla="*/ 0 w 525"/>
                  <a:gd name="T5" fmla="*/ 0 h 150"/>
                  <a:gd name="T6" fmla="*/ 0 w 525"/>
                  <a:gd name="T7" fmla="*/ 0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25" h="150">
                    <a:moveTo>
                      <a:pt x="0" y="0"/>
                    </a:moveTo>
                    <a:lnTo>
                      <a:pt x="525" y="16"/>
                    </a:lnTo>
                    <a:lnTo>
                      <a:pt x="102" y="1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6" name="Freeform 126">
                <a:extLst>
                  <a:ext uri="{FF2B5EF4-FFF2-40B4-BE49-F238E27FC236}">
                    <a16:creationId xmlns:a16="http://schemas.microsoft.com/office/drawing/2014/main" id="{549D17E2-31D4-9E1E-72E1-50A63B088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2" y="1862"/>
                <a:ext cx="59" cy="28"/>
              </a:xfrm>
              <a:custGeom>
                <a:avLst/>
                <a:gdLst>
                  <a:gd name="T0" fmla="*/ 0 w 525"/>
                  <a:gd name="T1" fmla="*/ 0 h 254"/>
                  <a:gd name="T2" fmla="*/ 0 w 525"/>
                  <a:gd name="T3" fmla="*/ 0 h 254"/>
                  <a:gd name="T4" fmla="*/ 0 w 525"/>
                  <a:gd name="T5" fmla="*/ 0 h 254"/>
                  <a:gd name="T6" fmla="*/ 0 w 525"/>
                  <a:gd name="T7" fmla="*/ 0 h 2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25" h="254">
                    <a:moveTo>
                      <a:pt x="259" y="0"/>
                    </a:moveTo>
                    <a:lnTo>
                      <a:pt x="0" y="238"/>
                    </a:lnTo>
                    <a:lnTo>
                      <a:pt x="525" y="254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7" name="Freeform 127">
                <a:extLst>
                  <a:ext uri="{FF2B5EF4-FFF2-40B4-BE49-F238E27FC236}">
                    <a16:creationId xmlns:a16="http://schemas.microsoft.com/office/drawing/2014/main" id="{D967335C-4F0B-767D-474E-39A91B6A0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1862"/>
                <a:ext cx="59" cy="28"/>
              </a:xfrm>
              <a:custGeom>
                <a:avLst/>
                <a:gdLst>
                  <a:gd name="T0" fmla="*/ 0 w 526"/>
                  <a:gd name="T1" fmla="*/ 0 h 254"/>
                  <a:gd name="T2" fmla="*/ 0 w 526"/>
                  <a:gd name="T3" fmla="*/ 0 h 254"/>
                  <a:gd name="T4" fmla="*/ 0 w 526"/>
                  <a:gd name="T5" fmla="*/ 0 h 254"/>
                  <a:gd name="T6" fmla="*/ 0 w 526"/>
                  <a:gd name="T7" fmla="*/ 0 h 2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26" h="254">
                    <a:moveTo>
                      <a:pt x="261" y="0"/>
                    </a:moveTo>
                    <a:lnTo>
                      <a:pt x="0" y="238"/>
                    </a:lnTo>
                    <a:lnTo>
                      <a:pt x="526" y="254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8" name="Freeform 128">
                <a:extLst>
                  <a:ext uri="{FF2B5EF4-FFF2-40B4-BE49-F238E27FC236}">
                    <a16:creationId xmlns:a16="http://schemas.microsoft.com/office/drawing/2014/main" id="{058E41E1-998B-FB89-6487-636DB4DB1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1862"/>
                <a:ext cx="54" cy="26"/>
              </a:xfrm>
              <a:custGeom>
                <a:avLst/>
                <a:gdLst>
                  <a:gd name="T0" fmla="*/ 0 w 484"/>
                  <a:gd name="T1" fmla="*/ 0 h 238"/>
                  <a:gd name="T2" fmla="*/ 0 w 484"/>
                  <a:gd name="T3" fmla="*/ 0 h 238"/>
                  <a:gd name="T4" fmla="*/ 0 w 484"/>
                  <a:gd name="T5" fmla="*/ 0 h 238"/>
                  <a:gd name="T6" fmla="*/ 0 w 484"/>
                  <a:gd name="T7" fmla="*/ 0 h 2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4" h="238">
                    <a:moveTo>
                      <a:pt x="0" y="0"/>
                    </a:moveTo>
                    <a:lnTo>
                      <a:pt x="484" y="0"/>
                    </a:lnTo>
                    <a:lnTo>
                      <a:pt x="225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9" name="Freeform 129">
                <a:extLst>
                  <a:ext uri="{FF2B5EF4-FFF2-40B4-BE49-F238E27FC236}">
                    <a16:creationId xmlns:a16="http://schemas.microsoft.com/office/drawing/2014/main" id="{5FEE1A63-F6F4-98F1-00C6-C4DA57C9B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1862"/>
                <a:ext cx="54" cy="26"/>
              </a:xfrm>
              <a:custGeom>
                <a:avLst/>
                <a:gdLst>
                  <a:gd name="T0" fmla="*/ 0 w 485"/>
                  <a:gd name="T1" fmla="*/ 0 h 238"/>
                  <a:gd name="T2" fmla="*/ 0 w 485"/>
                  <a:gd name="T3" fmla="*/ 0 h 238"/>
                  <a:gd name="T4" fmla="*/ 0 w 485"/>
                  <a:gd name="T5" fmla="*/ 0 h 238"/>
                  <a:gd name="T6" fmla="*/ 0 w 485"/>
                  <a:gd name="T7" fmla="*/ 0 h 2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5" h="238">
                    <a:moveTo>
                      <a:pt x="0" y="0"/>
                    </a:moveTo>
                    <a:lnTo>
                      <a:pt x="485" y="0"/>
                    </a:lnTo>
                    <a:lnTo>
                      <a:pt x="224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0" name="Freeform 130">
                <a:extLst>
                  <a:ext uri="{FF2B5EF4-FFF2-40B4-BE49-F238E27FC236}">
                    <a16:creationId xmlns:a16="http://schemas.microsoft.com/office/drawing/2014/main" id="{8677FC33-EC54-5685-E1A1-FEC44B759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1746"/>
                <a:ext cx="116" cy="116"/>
              </a:xfrm>
              <a:custGeom>
                <a:avLst/>
                <a:gdLst>
                  <a:gd name="T0" fmla="*/ 0 w 1042"/>
                  <a:gd name="T1" fmla="*/ 0 h 1042"/>
                  <a:gd name="T2" fmla="*/ 0 w 1042"/>
                  <a:gd name="T3" fmla="*/ 0 h 1042"/>
                  <a:gd name="T4" fmla="*/ 0 w 1042"/>
                  <a:gd name="T5" fmla="*/ 0 h 1042"/>
                  <a:gd name="T6" fmla="*/ 0 w 1042"/>
                  <a:gd name="T7" fmla="*/ 0 h 10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2" h="1042">
                    <a:moveTo>
                      <a:pt x="0" y="0"/>
                    </a:moveTo>
                    <a:lnTo>
                      <a:pt x="558" y="1042"/>
                    </a:lnTo>
                    <a:lnTo>
                      <a:pt x="1042" y="10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1" name="Freeform 131">
                <a:extLst>
                  <a:ext uri="{FF2B5EF4-FFF2-40B4-BE49-F238E27FC236}">
                    <a16:creationId xmlns:a16="http://schemas.microsoft.com/office/drawing/2014/main" id="{6E738D44-77A5-7C85-7D6E-57259E226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1746"/>
                <a:ext cx="169" cy="116"/>
              </a:xfrm>
              <a:custGeom>
                <a:avLst/>
                <a:gdLst>
                  <a:gd name="T0" fmla="*/ 0 w 1526"/>
                  <a:gd name="T1" fmla="*/ 0 h 1042"/>
                  <a:gd name="T2" fmla="*/ 0 w 1526"/>
                  <a:gd name="T3" fmla="*/ 0 h 1042"/>
                  <a:gd name="T4" fmla="*/ 0 w 1526"/>
                  <a:gd name="T5" fmla="*/ 0 h 1042"/>
                  <a:gd name="T6" fmla="*/ 0 w 1526"/>
                  <a:gd name="T7" fmla="*/ 0 h 10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26" h="1042">
                    <a:moveTo>
                      <a:pt x="0" y="0"/>
                    </a:moveTo>
                    <a:lnTo>
                      <a:pt x="1041" y="1042"/>
                    </a:lnTo>
                    <a:lnTo>
                      <a:pt x="1526" y="10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2" name="Freeform 132">
                <a:extLst>
                  <a:ext uri="{FF2B5EF4-FFF2-40B4-BE49-F238E27FC236}">
                    <a16:creationId xmlns:a16="http://schemas.microsoft.com/office/drawing/2014/main" id="{0FEFE1E7-17BE-69F9-9D05-6465E529A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" y="1725"/>
                <a:ext cx="197" cy="21"/>
              </a:xfrm>
              <a:custGeom>
                <a:avLst/>
                <a:gdLst>
                  <a:gd name="T0" fmla="*/ 0 w 1775"/>
                  <a:gd name="T1" fmla="*/ 0 h 187"/>
                  <a:gd name="T2" fmla="*/ 0 w 1775"/>
                  <a:gd name="T3" fmla="*/ 0 h 187"/>
                  <a:gd name="T4" fmla="*/ 0 w 1775"/>
                  <a:gd name="T5" fmla="*/ 0 h 187"/>
                  <a:gd name="T6" fmla="*/ 0 w 1775"/>
                  <a:gd name="T7" fmla="*/ 0 h 1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5" h="187">
                    <a:moveTo>
                      <a:pt x="0" y="0"/>
                    </a:moveTo>
                    <a:lnTo>
                      <a:pt x="1775" y="187"/>
                    </a:lnTo>
                    <a:lnTo>
                      <a:pt x="186" y="1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3" name="Freeform 133">
                <a:extLst>
                  <a:ext uri="{FF2B5EF4-FFF2-40B4-BE49-F238E27FC236}">
                    <a16:creationId xmlns:a16="http://schemas.microsoft.com/office/drawing/2014/main" id="{C6B895A4-D2BA-210B-F811-4B3D6963C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" y="1725"/>
                <a:ext cx="82" cy="137"/>
              </a:xfrm>
              <a:custGeom>
                <a:avLst/>
                <a:gdLst>
                  <a:gd name="T0" fmla="*/ 0 w 744"/>
                  <a:gd name="T1" fmla="*/ 0 h 1229"/>
                  <a:gd name="T2" fmla="*/ 0 w 744"/>
                  <a:gd name="T3" fmla="*/ 0 h 1229"/>
                  <a:gd name="T4" fmla="*/ 0 w 744"/>
                  <a:gd name="T5" fmla="*/ 0 h 1229"/>
                  <a:gd name="T6" fmla="*/ 0 w 744"/>
                  <a:gd name="T7" fmla="*/ 0 h 12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44" h="1229">
                    <a:moveTo>
                      <a:pt x="0" y="0"/>
                    </a:moveTo>
                    <a:lnTo>
                      <a:pt x="186" y="187"/>
                    </a:lnTo>
                    <a:lnTo>
                      <a:pt x="744" y="1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4" name="Freeform 134">
                <a:extLst>
                  <a:ext uri="{FF2B5EF4-FFF2-40B4-BE49-F238E27FC236}">
                    <a16:creationId xmlns:a16="http://schemas.microsoft.com/office/drawing/2014/main" id="{3D3E664E-EDAD-B041-D846-A34B379F7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" y="1725"/>
                <a:ext cx="197" cy="21"/>
              </a:xfrm>
              <a:custGeom>
                <a:avLst/>
                <a:gdLst>
                  <a:gd name="T0" fmla="*/ 0 w 1775"/>
                  <a:gd name="T1" fmla="*/ 0 h 187"/>
                  <a:gd name="T2" fmla="*/ 0 w 1775"/>
                  <a:gd name="T3" fmla="*/ 0 h 187"/>
                  <a:gd name="T4" fmla="*/ 0 w 1775"/>
                  <a:gd name="T5" fmla="*/ 0 h 187"/>
                  <a:gd name="T6" fmla="*/ 0 w 1775"/>
                  <a:gd name="T7" fmla="*/ 0 h 1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5" h="187">
                    <a:moveTo>
                      <a:pt x="1775" y="187"/>
                    </a:moveTo>
                    <a:lnTo>
                      <a:pt x="0" y="0"/>
                    </a:lnTo>
                    <a:lnTo>
                      <a:pt x="1588" y="0"/>
                    </a:lnTo>
                    <a:lnTo>
                      <a:pt x="1775" y="18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5" name="Freeform 135">
                <a:extLst>
                  <a:ext uri="{FF2B5EF4-FFF2-40B4-BE49-F238E27FC236}">
                    <a16:creationId xmlns:a16="http://schemas.microsoft.com/office/drawing/2014/main" id="{CB23FA3E-7E7A-82D0-F619-A250766C9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1725"/>
                <a:ext cx="190" cy="137"/>
              </a:xfrm>
              <a:custGeom>
                <a:avLst/>
                <a:gdLst>
                  <a:gd name="T0" fmla="*/ 0 w 1713"/>
                  <a:gd name="T1" fmla="*/ 0 h 1229"/>
                  <a:gd name="T2" fmla="*/ 0 w 1713"/>
                  <a:gd name="T3" fmla="*/ 0 h 1229"/>
                  <a:gd name="T4" fmla="*/ 0 w 1713"/>
                  <a:gd name="T5" fmla="*/ 0 h 1229"/>
                  <a:gd name="T6" fmla="*/ 0 w 1713"/>
                  <a:gd name="T7" fmla="*/ 0 h 12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3" h="1229">
                    <a:moveTo>
                      <a:pt x="0" y="0"/>
                    </a:moveTo>
                    <a:lnTo>
                      <a:pt x="187" y="187"/>
                    </a:lnTo>
                    <a:lnTo>
                      <a:pt x="1713" y="1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6" name="Freeform 136">
                <a:extLst>
                  <a:ext uri="{FF2B5EF4-FFF2-40B4-BE49-F238E27FC236}">
                    <a16:creationId xmlns:a16="http://schemas.microsoft.com/office/drawing/2014/main" id="{E8FDC171-4A12-46D5-CC98-EAB8C7FF7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617"/>
                <a:ext cx="245" cy="245"/>
              </a:xfrm>
              <a:custGeom>
                <a:avLst/>
                <a:gdLst>
                  <a:gd name="T0" fmla="*/ 0 w 2207"/>
                  <a:gd name="T1" fmla="*/ 0 h 2208"/>
                  <a:gd name="T2" fmla="*/ 0 w 2207"/>
                  <a:gd name="T3" fmla="*/ 0 h 2208"/>
                  <a:gd name="T4" fmla="*/ 0 w 2207"/>
                  <a:gd name="T5" fmla="*/ 0 h 2208"/>
                  <a:gd name="T6" fmla="*/ 0 w 2207"/>
                  <a:gd name="T7" fmla="*/ 0 h 22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07" h="2208">
                    <a:moveTo>
                      <a:pt x="0" y="0"/>
                    </a:moveTo>
                    <a:lnTo>
                      <a:pt x="494" y="979"/>
                    </a:lnTo>
                    <a:lnTo>
                      <a:pt x="2207" y="22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7" name="Freeform 137">
                <a:extLst>
                  <a:ext uri="{FF2B5EF4-FFF2-40B4-BE49-F238E27FC236}">
                    <a16:creationId xmlns:a16="http://schemas.microsoft.com/office/drawing/2014/main" id="{9BCDC54B-3F62-45B3-5E9E-A54F5DF44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1617"/>
                <a:ext cx="191" cy="245"/>
              </a:xfrm>
              <a:custGeom>
                <a:avLst/>
                <a:gdLst>
                  <a:gd name="T0" fmla="*/ 0 w 1722"/>
                  <a:gd name="T1" fmla="*/ 0 h 2208"/>
                  <a:gd name="T2" fmla="*/ 0 w 1722"/>
                  <a:gd name="T3" fmla="*/ 0 h 2208"/>
                  <a:gd name="T4" fmla="*/ 0 w 1722"/>
                  <a:gd name="T5" fmla="*/ 0 h 2208"/>
                  <a:gd name="T6" fmla="*/ 0 w 1722"/>
                  <a:gd name="T7" fmla="*/ 0 h 22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22" h="2208">
                    <a:moveTo>
                      <a:pt x="0" y="0"/>
                    </a:moveTo>
                    <a:lnTo>
                      <a:pt x="978" y="979"/>
                    </a:lnTo>
                    <a:lnTo>
                      <a:pt x="1722" y="22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8" name="Freeform 138">
                <a:extLst>
                  <a:ext uri="{FF2B5EF4-FFF2-40B4-BE49-F238E27FC236}">
                    <a16:creationId xmlns:a16="http://schemas.microsoft.com/office/drawing/2014/main" id="{5F4D9369-0B80-5D53-6F4A-736FBC520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2" y="1617"/>
                <a:ext cx="109" cy="108"/>
              </a:xfrm>
              <a:custGeom>
                <a:avLst/>
                <a:gdLst>
                  <a:gd name="T0" fmla="*/ 0 w 978"/>
                  <a:gd name="T1" fmla="*/ 0 h 979"/>
                  <a:gd name="T2" fmla="*/ 0 w 978"/>
                  <a:gd name="T3" fmla="*/ 0 h 979"/>
                  <a:gd name="T4" fmla="*/ 0 w 978"/>
                  <a:gd name="T5" fmla="*/ 0 h 979"/>
                  <a:gd name="T6" fmla="*/ 0 w 978"/>
                  <a:gd name="T7" fmla="*/ 0 h 9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78" h="979">
                    <a:moveTo>
                      <a:pt x="0" y="0"/>
                    </a:moveTo>
                    <a:lnTo>
                      <a:pt x="484" y="0"/>
                    </a:lnTo>
                    <a:lnTo>
                      <a:pt x="978" y="9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9" name="Freeform 139">
                <a:extLst>
                  <a:ext uri="{FF2B5EF4-FFF2-40B4-BE49-F238E27FC236}">
                    <a16:creationId xmlns:a16="http://schemas.microsoft.com/office/drawing/2014/main" id="{C91D900F-7A85-64DE-CFBA-625C4617F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1617"/>
                <a:ext cx="245" cy="245"/>
              </a:xfrm>
              <a:custGeom>
                <a:avLst/>
                <a:gdLst>
                  <a:gd name="T0" fmla="*/ 0 w 2206"/>
                  <a:gd name="T1" fmla="*/ 0 h 2208"/>
                  <a:gd name="T2" fmla="*/ 0 w 2206"/>
                  <a:gd name="T3" fmla="*/ 0 h 2208"/>
                  <a:gd name="T4" fmla="*/ 0 w 2206"/>
                  <a:gd name="T5" fmla="*/ 0 h 2208"/>
                  <a:gd name="T6" fmla="*/ 0 w 2206"/>
                  <a:gd name="T7" fmla="*/ 0 h 22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06" h="2208">
                    <a:moveTo>
                      <a:pt x="0" y="0"/>
                    </a:moveTo>
                    <a:lnTo>
                      <a:pt x="484" y="0"/>
                    </a:lnTo>
                    <a:lnTo>
                      <a:pt x="2206" y="22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0" name="Freeform 140">
                <a:extLst>
                  <a:ext uri="{FF2B5EF4-FFF2-40B4-BE49-F238E27FC236}">
                    <a16:creationId xmlns:a16="http://schemas.microsoft.com/office/drawing/2014/main" id="{B765A33B-4663-AA5D-E336-D4FE4F18E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1599"/>
                <a:ext cx="54" cy="18"/>
              </a:xfrm>
              <a:custGeom>
                <a:avLst/>
                <a:gdLst>
                  <a:gd name="T0" fmla="*/ 0 w 484"/>
                  <a:gd name="T1" fmla="*/ 0 h 162"/>
                  <a:gd name="T2" fmla="*/ 0 w 484"/>
                  <a:gd name="T3" fmla="*/ 0 h 162"/>
                  <a:gd name="T4" fmla="*/ 0 w 484"/>
                  <a:gd name="T5" fmla="*/ 0 h 162"/>
                  <a:gd name="T6" fmla="*/ 0 w 484"/>
                  <a:gd name="T7" fmla="*/ 0 h 1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4" h="162">
                    <a:moveTo>
                      <a:pt x="326" y="0"/>
                    </a:moveTo>
                    <a:lnTo>
                      <a:pt x="0" y="162"/>
                    </a:lnTo>
                    <a:lnTo>
                      <a:pt x="484" y="162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1" name="Freeform 141">
                <a:extLst>
                  <a:ext uri="{FF2B5EF4-FFF2-40B4-BE49-F238E27FC236}">
                    <a16:creationId xmlns:a16="http://schemas.microsoft.com/office/drawing/2014/main" id="{824EE070-A010-9A81-81AF-2CD4A0B52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2" y="1599"/>
                <a:ext cx="54" cy="18"/>
              </a:xfrm>
              <a:custGeom>
                <a:avLst/>
                <a:gdLst>
                  <a:gd name="T0" fmla="*/ 0 w 484"/>
                  <a:gd name="T1" fmla="*/ 0 h 162"/>
                  <a:gd name="T2" fmla="*/ 0 w 484"/>
                  <a:gd name="T3" fmla="*/ 0 h 162"/>
                  <a:gd name="T4" fmla="*/ 0 w 484"/>
                  <a:gd name="T5" fmla="*/ 0 h 162"/>
                  <a:gd name="T6" fmla="*/ 0 w 484"/>
                  <a:gd name="T7" fmla="*/ 0 h 1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4" h="162">
                    <a:moveTo>
                      <a:pt x="327" y="0"/>
                    </a:moveTo>
                    <a:lnTo>
                      <a:pt x="0" y="162"/>
                    </a:lnTo>
                    <a:lnTo>
                      <a:pt x="484" y="162"/>
                    </a:lnTo>
                    <a:lnTo>
                      <a:pt x="327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2" name="Freeform 142">
                <a:extLst>
                  <a:ext uri="{FF2B5EF4-FFF2-40B4-BE49-F238E27FC236}">
                    <a16:creationId xmlns:a16="http://schemas.microsoft.com/office/drawing/2014/main" id="{51319CD2-24FA-0CF1-F380-FA9E36AFB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3" y="1588"/>
                <a:ext cx="66" cy="29"/>
              </a:xfrm>
              <a:custGeom>
                <a:avLst/>
                <a:gdLst>
                  <a:gd name="T0" fmla="*/ 0 w 594"/>
                  <a:gd name="T1" fmla="*/ 0 h 255"/>
                  <a:gd name="T2" fmla="*/ 0 w 594"/>
                  <a:gd name="T3" fmla="*/ 0 h 255"/>
                  <a:gd name="T4" fmla="*/ 0 w 594"/>
                  <a:gd name="T5" fmla="*/ 0 h 255"/>
                  <a:gd name="T6" fmla="*/ 0 w 594"/>
                  <a:gd name="T7" fmla="*/ 0 h 2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4" h="255">
                    <a:moveTo>
                      <a:pt x="0" y="0"/>
                    </a:moveTo>
                    <a:lnTo>
                      <a:pt x="594" y="93"/>
                    </a:lnTo>
                    <a:lnTo>
                      <a:pt x="267" y="2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3" name="Freeform 143">
                <a:extLst>
                  <a:ext uri="{FF2B5EF4-FFF2-40B4-BE49-F238E27FC236}">
                    <a16:creationId xmlns:a16="http://schemas.microsoft.com/office/drawing/2014/main" id="{24002656-8312-3D03-CF33-C8C5AF2C7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588"/>
                <a:ext cx="66" cy="29"/>
              </a:xfrm>
              <a:custGeom>
                <a:avLst/>
                <a:gdLst>
                  <a:gd name="T0" fmla="*/ 0 w 593"/>
                  <a:gd name="T1" fmla="*/ 0 h 255"/>
                  <a:gd name="T2" fmla="*/ 0 w 593"/>
                  <a:gd name="T3" fmla="*/ 0 h 255"/>
                  <a:gd name="T4" fmla="*/ 0 w 593"/>
                  <a:gd name="T5" fmla="*/ 0 h 255"/>
                  <a:gd name="T6" fmla="*/ 0 w 593"/>
                  <a:gd name="T7" fmla="*/ 0 h 2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3" h="255">
                    <a:moveTo>
                      <a:pt x="0" y="0"/>
                    </a:moveTo>
                    <a:lnTo>
                      <a:pt x="593" y="93"/>
                    </a:lnTo>
                    <a:lnTo>
                      <a:pt x="267" y="2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4" name="Freeform 144">
                <a:extLst>
                  <a:ext uri="{FF2B5EF4-FFF2-40B4-BE49-F238E27FC236}">
                    <a16:creationId xmlns:a16="http://schemas.microsoft.com/office/drawing/2014/main" id="{68CFEFC0-F503-7E0A-525A-30E511024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579"/>
                <a:ext cx="66" cy="20"/>
              </a:xfrm>
              <a:custGeom>
                <a:avLst/>
                <a:gdLst>
                  <a:gd name="T0" fmla="*/ 0 w 593"/>
                  <a:gd name="T1" fmla="*/ 0 h 173"/>
                  <a:gd name="T2" fmla="*/ 0 w 593"/>
                  <a:gd name="T3" fmla="*/ 0 h 173"/>
                  <a:gd name="T4" fmla="*/ 0 w 593"/>
                  <a:gd name="T5" fmla="*/ 0 h 173"/>
                  <a:gd name="T6" fmla="*/ 0 w 593"/>
                  <a:gd name="T7" fmla="*/ 0 h 17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3" h="173">
                    <a:moveTo>
                      <a:pt x="446" y="0"/>
                    </a:moveTo>
                    <a:lnTo>
                      <a:pt x="0" y="80"/>
                    </a:lnTo>
                    <a:lnTo>
                      <a:pt x="593" y="173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5" name="Freeform 145">
                <a:extLst>
                  <a:ext uri="{FF2B5EF4-FFF2-40B4-BE49-F238E27FC236}">
                    <a16:creationId xmlns:a16="http://schemas.microsoft.com/office/drawing/2014/main" id="{8E8DEDD5-3681-3655-2ACF-1B3AFA07C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3" y="1579"/>
                <a:ext cx="66" cy="20"/>
              </a:xfrm>
              <a:custGeom>
                <a:avLst/>
                <a:gdLst>
                  <a:gd name="T0" fmla="*/ 0 w 594"/>
                  <a:gd name="T1" fmla="*/ 0 h 173"/>
                  <a:gd name="T2" fmla="*/ 0 w 594"/>
                  <a:gd name="T3" fmla="*/ 0 h 173"/>
                  <a:gd name="T4" fmla="*/ 0 w 594"/>
                  <a:gd name="T5" fmla="*/ 0 h 173"/>
                  <a:gd name="T6" fmla="*/ 0 w 594"/>
                  <a:gd name="T7" fmla="*/ 0 h 17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4" h="173">
                    <a:moveTo>
                      <a:pt x="446" y="0"/>
                    </a:moveTo>
                    <a:lnTo>
                      <a:pt x="0" y="80"/>
                    </a:lnTo>
                    <a:lnTo>
                      <a:pt x="594" y="173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6" name="Freeform 146">
                <a:extLst>
                  <a:ext uri="{FF2B5EF4-FFF2-40B4-BE49-F238E27FC236}">
                    <a16:creationId xmlns:a16="http://schemas.microsoft.com/office/drawing/2014/main" id="{6127F8F1-8674-058E-1459-A40660308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" y="1578"/>
                <a:ext cx="62" cy="10"/>
              </a:xfrm>
              <a:custGeom>
                <a:avLst/>
                <a:gdLst>
                  <a:gd name="T0" fmla="*/ 0 w 557"/>
                  <a:gd name="T1" fmla="*/ 0 h 90"/>
                  <a:gd name="T2" fmla="*/ 0 w 557"/>
                  <a:gd name="T3" fmla="*/ 0 h 90"/>
                  <a:gd name="T4" fmla="*/ 0 w 557"/>
                  <a:gd name="T5" fmla="*/ 0 h 90"/>
                  <a:gd name="T6" fmla="*/ 0 w 557"/>
                  <a:gd name="T7" fmla="*/ 0 h 9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7" h="90">
                    <a:moveTo>
                      <a:pt x="0" y="0"/>
                    </a:moveTo>
                    <a:lnTo>
                      <a:pt x="557" y="10"/>
                    </a:lnTo>
                    <a:lnTo>
                      <a:pt x="111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7" name="Freeform 147">
                <a:extLst>
                  <a:ext uri="{FF2B5EF4-FFF2-40B4-BE49-F238E27FC236}">
                    <a16:creationId xmlns:a16="http://schemas.microsoft.com/office/drawing/2014/main" id="{7731223F-4C69-8A37-C26B-617CFB185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" y="1578"/>
                <a:ext cx="62" cy="10"/>
              </a:xfrm>
              <a:custGeom>
                <a:avLst/>
                <a:gdLst>
                  <a:gd name="T0" fmla="*/ 0 w 557"/>
                  <a:gd name="T1" fmla="*/ 0 h 90"/>
                  <a:gd name="T2" fmla="*/ 0 w 557"/>
                  <a:gd name="T3" fmla="*/ 0 h 90"/>
                  <a:gd name="T4" fmla="*/ 0 w 557"/>
                  <a:gd name="T5" fmla="*/ 0 h 90"/>
                  <a:gd name="T6" fmla="*/ 0 w 557"/>
                  <a:gd name="T7" fmla="*/ 0 h 9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7" h="90">
                    <a:moveTo>
                      <a:pt x="0" y="0"/>
                    </a:moveTo>
                    <a:lnTo>
                      <a:pt x="557" y="10"/>
                    </a:lnTo>
                    <a:lnTo>
                      <a:pt x="111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8" name="Freeform 148">
                <a:extLst>
                  <a:ext uri="{FF2B5EF4-FFF2-40B4-BE49-F238E27FC236}">
                    <a16:creationId xmlns:a16="http://schemas.microsoft.com/office/drawing/2014/main" id="{4FF1BE2C-A7E3-5B5D-7DEF-E32B6E7BF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7" y="1566"/>
                <a:ext cx="85" cy="13"/>
              </a:xfrm>
              <a:custGeom>
                <a:avLst/>
                <a:gdLst>
                  <a:gd name="T0" fmla="*/ 0 w 771"/>
                  <a:gd name="T1" fmla="*/ 0 h 119"/>
                  <a:gd name="T2" fmla="*/ 0 w 771"/>
                  <a:gd name="T3" fmla="*/ 0 h 119"/>
                  <a:gd name="T4" fmla="*/ 0 w 771"/>
                  <a:gd name="T5" fmla="*/ 0 h 119"/>
                  <a:gd name="T6" fmla="*/ 0 w 771"/>
                  <a:gd name="T7" fmla="*/ 0 h 1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1" h="119">
                    <a:moveTo>
                      <a:pt x="0" y="0"/>
                    </a:moveTo>
                    <a:lnTo>
                      <a:pt x="214" y="109"/>
                    </a:lnTo>
                    <a:lnTo>
                      <a:pt x="771" y="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9" name="Freeform 149">
                <a:extLst>
                  <a:ext uri="{FF2B5EF4-FFF2-40B4-BE49-F238E27FC236}">
                    <a16:creationId xmlns:a16="http://schemas.microsoft.com/office/drawing/2014/main" id="{ED77445A-A990-FE67-9841-601120CDB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1566"/>
                <a:ext cx="85" cy="13"/>
              </a:xfrm>
              <a:custGeom>
                <a:avLst/>
                <a:gdLst>
                  <a:gd name="T0" fmla="*/ 0 w 769"/>
                  <a:gd name="T1" fmla="*/ 0 h 119"/>
                  <a:gd name="T2" fmla="*/ 0 w 769"/>
                  <a:gd name="T3" fmla="*/ 0 h 119"/>
                  <a:gd name="T4" fmla="*/ 0 w 769"/>
                  <a:gd name="T5" fmla="*/ 0 h 119"/>
                  <a:gd name="T6" fmla="*/ 0 w 769"/>
                  <a:gd name="T7" fmla="*/ 0 h 1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9" h="119">
                    <a:moveTo>
                      <a:pt x="0" y="0"/>
                    </a:moveTo>
                    <a:lnTo>
                      <a:pt x="212" y="109"/>
                    </a:lnTo>
                    <a:lnTo>
                      <a:pt x="769" y="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0" name="Freeform 150">
                <a:extLst>
                  <a:ext uri="{FF2B5EF4-FFF2-40B4-BE49-F238E27FC236}">
                    <a16:creationId xmlns:a16="http://schemas.microsoft.com/office/drawing/2014/main" id="{FC9ABA9A-88FC-2B7E-A364-DE2C910D6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7" y="1566"/>
                <a:ext cx="85" cy="13"/>
              </a:xfrm>
              <a:custGeom>
                <a:avLst/>
                <a:gdLst>
                  <a:gd name="T0" fmla="*/ 0 w 771"/>
                  <a:gd name="T1" fmla="*/ 0 h 122"/>
                  <a:gd name="T2" fmla="*/ 0 w 771"/>
                  <a:gd name="T3" fmla="*/ 0 h 122"/>
                  <a:gd name="T4" fmla="*/ 0 w 771"/>
                  <a:gd name="T5" fmla="*/ 0 h 122"/>
                  <a:gd name="T6" fmla="*/ 0 w 771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1" h="122">
                    <a:moveTo>
                      <a:pt x="759" y="0"/>
                    </a:moveTo>
                    <a:lnTo>
                      <a:pt x="0" y="3"/>
                    </a:lnTo>
                    <a:lnTo>
                      <a:pt x="771" y="122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1" name="Freeform 151">
                <a:extLst>
                  <a:ext uri="{FF2B5EF4-FFF2-40B4-BE49-F238E27FC236}">
                    <a16:creationId xmlns:a16="http://schemas.microsoft.com/office/drawing/2014/main" id="{A16A169E-F45D-B217-BCED-04B888EFD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1566"/>
                <a:ext cx="85" cy="13"/>
              </a:xfrm>
              <a:custGeom>
                <a:avLst/>
                <a:gdLst>
                  <a:gd name="T0" fmla="*/ 0 w 769"/>
                  <a:gd name="T1" fmla="*/ 0 h 122"/>
                  <a:gd name="T2" fmla="*/ 0 w 769"/>
                  <a:gd name="T3" fmla="*/ 0 h 122"/>
                  <a:gd name="T4" fmla="*/ 0 w 769"/>
                  <a:gd name="T5" fmla="*/ 0 h 122"/>
                  <a:gd name="T6" fmla="*/ 0 w 769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9" h="122">
                    <a:moveTo>
                      <a:pt x="756" y="0"/>
                    </a:moveTo>
                    <a:lnTo>
                      <a:pt x="0" y="3"/>
                    </a:lnTo>
                    <a:lnTo>
                      <a:pt x="769" y="122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2" name="Freeform 152">
                <a:extLst>
                  <a:ext uri="{FF2B5EF4-FFF2-40B4-BE49-F238E27FC236}">
                    <a16:creationId xmlns:a16="http://schemas.microsoft.com/office/drawing/2014/main" id="{6D0B468F-1C8A-54A2-5759-22BB849B8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1564"/>
                <a:ext cx="85" cy="2"/>
              </a:xfrm>
              <a:custGeom>
                <a:avLst/>
                <a:gdLst>
                  <a:gd name="T0" fmla="*/ 0 w 768"/>
                  <a:gd name="T1" fmla="*/ 0 h 15"/>
                  <a:gd name="T2" fmla="*/ 0 w 768"/>
                  <a:gd name="T3" fmla="*/ 0 h 15"/>
                  <a:gd name="T4" fmla="*/ 0 w 768"/>
                  <a:gd name="T5" fmla="*/ 0 h 15"/>
                  <a:gd name="T6" fmla="*/ 0 w 768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8" h="15">
                    <a:moveTo>
                      <a:pt x="768" y="0"/>
                    </a:moveTo>
                    <a:lnTo>
                      <a:pt x="756" y="12"/>
                    </a:lnTo>
                    <a:lnTo>
                      <a:pt x="0" y="15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3" name="Freeform 153">
                <a:extLst>
                  <a:ext uri="{FF2B5EF4-FFF2-40B4-BE49-F238E27FC236}">
                    <a16:creationId xmlns:a16="http://schemas.microsoft.com/office/drawing/2014/main" id="{85997AD9-790E-DF15-7694-9B2F177F9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7" y="1564"/>
                <a:ext cx="85" cy="2"/>
              </a:xfrm>
              <a:custGeom>
                <a:avLst/>
                <a:gdLst>
                  <a:gd name="T0" fmla="*/ 0 w 771"/>
                  <a:gd name="T1" fmla="*/ 0 h 15"/>
                  <a:gd name="T2" fmla="*/ 0 w 771"/>
                  <a:gd name="T3" fmla="*/ 0 h 15"/>
                  <a:gd name="T4" fmla="*/ 0 w 771"/>
                  <a:gd name="T5" fmla="*/ 0 h 15"/>
                  <a:gd name="T6" fmla="*/ 0 w 771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1" h="15">
                    <a:moveTo>
                      <a:pt x="771" y="0"/>
                    </a:moveTo>
                    <a:lnTo>
                      <a:pt x="759" y="12"/>
                    </a:lnTo>
                    <a:lnTo>
                      <a:pt x="0" y="15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4" name="Freeform 154">
                <a:extLst>
                  <a:ext uri="{FF2B5EF4-FFF2-40B4-BE49-F238E27FC236}">
                    <a16:creationId xmlns:a16="http://schemas.microsoft.com/office/drawing/2014/main" id="{FB7BEE66-1C36-60A5-E247-B0B43C23E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1559"/>
                <a:ext cx="115" cy="7"/>
              </a:xfrm>
              <a:custGeom>
                <a:avLst/>
                <a:gdLst>
                  <a:gd name="T0" fmla="*/ 0 w 1030"/>
                  <a:gd name="T1" fmla="*/ 0 h 60"/>
                  <a:gd name="T2" fmla="*/ 0 w 1030"/>
                  <a:gd name="T3" fmla="*/ 0 h 60"/>
                  <a:gd name="T4" fmla="*/ 0 w 1030"/>
                  <a:gd name="T5" fmla="*/ 0 h 60"/>
                  <a:gd name="T6" fmla="*/ 0 w 103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30" h="60">
                    <a:moveTo>
                      <a:pt x="0" y="0"/>
                    </a:moveTo>
                    <a:lnTo>
                      <a:pt x="1030" y="45"/>
                    </a:lnTo>
                    <a:lnTo>
                      <a:pt x="262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5" name="Freeform 155">
                <a:extLst>
                  <a:ext uri="{FF2B5EF4-FFF2-40B4-BE49-F238E27FC236}">
                    <a16:creationId xmlns:a16="http://schemas.microsoft.com/office/drawing/2014/main" id="{78E761A2-FCEE-09E7-20F3-0B8C3B6B4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1559"/>
                <a:ext cx="115" cy="7"/>
              </a:xfrm>
              <a:custGeom>
                <a:avLst/>
                <a:gdLst>
                  <a:gd name="T0" fmla="*/ 0 w 1033"/>
                  <a:gd name="T1" fmla="*/ 0 h 60"/>
                  <a:gd name="T2" fmla="*/ 0 w 1033"/>
                  <a:gd name="T3" fmla="*/ 0 h 60"/>
                  <a:gd name="T4" fmla="*/ 0 w 1033"/>
                  <a:gd name="T5" fmla="*/ 0 h 60"/>
                  <a:gd name="T6" fmla="*/ 0 w 1033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33" h="60">
                    <a:moveTo>
                      <a:pt x="0" y="0"/>
                    </a:moveTo>
                    <a:lnTo>
                      <a:pt x="1033" y="45"/>
                    </a:lnTo>
                    <a:lnTo>
                      <a:pt x="262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6" name="Freeform 156">
                <a:extLst>
                  <a:ext uri="{FF2B5EF4-FFF2-40B4-BE49-F238E27FC236}">
                    <a16:creationId xmlns:a16="http://schemas.microsoft.com/office/drawing/2014/main" id="{AD4F753D-8129-5479-73AF-EE7210673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1559"/>
                <a:ext cx="149" cy="1"/>
              </a:xfrm>
              <a:custGeom>
                <a:avLst/>
                <a:gdLst>
                  <a:gd name="T0" fmla="*/ 0 w 1341"/>
                  <a:gd name="T1" fmla="*/ 0 h 1"/>
                  <a:gd name="T2" fmla="*/ 0 w 1341"/>
                  <a:gd name="T3" fmla="*/ 0 h 1"/>
                  <a:gd name="T4" fmla="*/ 0 w 1341"/>
                  <a:gd name="T5" fmla="*/ 0 h 1"/>
                  <a:gd name="T6" fmla="*/ 0 w 134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41" h="1">
                    <a:moveTo>
                      <a:pt x="1341" y="0"/>
                    </a:moveTo>
                    <a:lnTo>
                      <a:pt x="0" y="0"/>
                    </a:lnTo>
                    <a:lnTo>
                      <a:pt x="121" y="0"/>
                    </a:lnTo>
                    <a:lnTo>
                      <a:pt x="134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7" name="Freeform 157">
                <a:extLst>
                  <a:ext uri="{FF2B5EF4-FFF2-40B4-BE49-F238E27FC236}">
                    <a16:creationId xmlns:a16="http://schemas.microsoft.com/office/drawing/2014/main" id="{60349D47-836F-56C1-87E3-3F62868F8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1559"/>
                <a:ext cx="136" cy="1"/>
              </a:xfrm>
              <a:custGeom>
                <a:avLst/>
                <a:gdLst>
                  <a:gd name="T0" fmla="*/ 0 w 1220"/>
                  <a:gd name="T1" fmla="*/ 0 h 1"/>
                  <a:gd name="T2" fmla="*/ 0 w 1220"/>
                  <a:gd name="T3" fmla="*/ 0 h 1"/>
                  <a:gd name="T4" fmla="*/ 0 w 1220"/>
                  <a:gd name="T5" fmla="*/ 1 h 1"/>
                  <a:gd name="T6" fmla="*/ 0 w 12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20" h="1">
                    <a:moveTo>
                      <a:pt x="1220" y="0"/>
                    </a:moveTo>
                    <a:lnTo>
                      <a:pt x="0" y="0"/>
                    </a:lnTo>
                    <a:lnTo>
                      <a:pt x="28" y="1"/>
                    </a:lnTo>
                    <a:lnTo>
                      <a:pt x="122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8" name="Freeform 158">
                <a:extLst>
                  <a:ext uri="{FF2B5EF4-FFF2-40B4-BE49-F238E27FC236}">
                    <a16:creationId xmlns:a16="http://schemas.microsoft.com/office/drawing/2014/main" id="{8D5F8527-A40E-0BDA-5F8B-7E3AFAE3E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1559"/>
                <a:ext cx="133" cy="5"/>
              </a:xfrm>
              <a:custGeom>
                <a:avLst/>
                <a:gdLst>
                  <a:gd name="T0" fmla="*/ 0 w 1192"/>
                  <a:gd name="T1" fmla="*/ 0 h 46"/>
                  <a:gd name="T2" fmla="*/ 0 w 1192"/>
                  <a:gd name="T3" fmla="*/ 0 h 46"/>
                  <a:gd name="T4" fmla="*/ 0 w 1192"/>
                  <a:gd name="T5" fmla="*/ 0 h 46"/>
                  <a:gd name="T6" fmla="*/ 0 w 1192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92" h="46">
                    <a:moveTo>
                      <a:pt x="1192" y="0"/>
                    </a:moveTo>
                    <a:lnTo>
                      <a:pt x="0" y="1"/>
                    </a:lnTo>
                    <a:lnTo>
                      <a:pt x="1033" y="46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9" name="Freeform 159">
                <a:extLst>
                  <a:ext uri="{FF2B5EF4-FFF2-40B4-BE49-F238E27FC236}">
                    <a16:creationId xmlns:a16="http://schemas.microsoft.com/office/drawing/2014/main" id="{57D27745-FBED-6E84-A3C3-DBEC76D0B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1" y="1559"/>
                <a:ext cx="149" cy="1"/>
              </a:xfrm>
              <a:custGeom>
                <a:avLst/>
                <a:gdLst>
                  <a:gd name="T0" fmla="*/ 0 w 1341"/>
                  <a:gd name="T1" fmla="*/ 0 h 1"/>
                  <a:gd name="T2" fmla="*/ 0 w 1341"/>
                  <a:gd name="T3" fmla="*/ 0 h 1"/>
                  <a:gd name="T4" fmla="*/ 0 w 1341"/>
                  <a:gd name="T5" fmla="*/ 0 h 1"/>
                  <a:gd name="T6" fmla="*/ 0 w 134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41" h="1">
                    <a:moveTo>
                      <a:pt x="1341" y="0"/>
                    </a:moveTo>
                    <a:lnTo>
                      <a:pt x="0" y="0"/>
                    </a:lnTo>
                    <a:lnTo>
                      <a:pt x="121" y="0"/>
                    </a:lnTo>
                    <a:lnTo>
                      <a:pt x="134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0" name="Freeform 160">
                <a:extLst>
                  <a:ext uri="{FF2B5EF4-FFF2-40B4-BE49-F238E27FC236}">
                    <a16:creationId xmlns:a16="http://schemas.microsoft.com/office/drawing/2014/main" id="{1F74249E-3500-E23A-29F3-EEC65F008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1559"/>
                <a:ext cx="136" cy="1"/>
              </a:xfrm>
              <a:custGeom>
                <a:avLst/>
                <a:gdLst>
                  <a:gd name="T0" fmla="*/ 0 w 1220"/>
                  <a:gd name="T1" fmla="*/ 0 h 1"/>
                  <a:gd name="T2" fmla="*/ 0 w 1220"/>
                  <a:gd name="T3" fmla="*/ 0 h 1"/>
                  <a:gd name="T4" fmla="*/ 0 w 1220"/>
                  <a:gd name="T5" fmla="*/ 1 h 1"/>
                  <a:gd name="T6" fmla="*/ 0 w 12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20" h="1">
                    <a:moveTo>
                      <a:pt x="1220" y="0"/>
                    </a:moveTo>
                    <a:lnTo>
                      <a:pt x="0" y="0"/>
                    </a:lnTo>
                    <a:lnTo>
                      <a:pt x="30" y="1"/>
                    </a:lnTo>
                    <a:lnTo>
                      <a:pt x="122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1" name="Freeform 161">
                <a:extLst>
                  <a:ext uri="{FF2B5EF4-FFF2-40B4-BE49-F238E27FC236}">
                    <a16:creationId xmlns:a16="http://schemas.microsoft.com/office/drawing/2014/main" id="{FA6137A1-CA2D-D7FF-9A27-019165D7F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1559"/>
                <a:ext cx="133" cy="5"/>
              </a:xfrm>
              <a:custGeom>
                <a:avLst/>
                <a:gdLst>
                  <a:gd name="T0" fmla="*/ 0 w 1190"/>
                  <a:gd name="T1" fmla="*/ 0 h 46"/>
                  <a:gd name="T2" fmla="*/ 0 w 1190"/>
                  <a:gd name="T3" fmla="*/ 0 h 46"/>
                  <a:gd name="T4" fmla="*/ 0 w 1190"/>
                  <a:gd name="T5" fmla="*/ 0 h 46"/>
                  <a:gd name="T6" fmla="*/ 0 w 1190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90" h="46">
                    <a:moveTo>
                      <a:pt x="1190" y="0"/>
                    </a:moveTo>
                    <a:lnTo>
                      <a:pt x="0" y="1"/>
                    </a:lnTo>
                    <a:lnTo>
                      <a:pt x="1030" y="46"/>
                    </a:lnTo>
                    <a:lnTo>
                      <a:pt x="119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2" name="Freeform 162">
                <a:extLst>
                  <a:ext uri="{FF2B5EF4-FFF2-40B4-BE49-F238E27FC236}">
                    <a16:creationId xmlns:a16="http://schemas.microsoft.com/office/drawing/2014/main" id="{A8F0764C-6701-24F8-0A9D-6AA46D0A5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1549"/>
                <a:ext cx="172" cy="10"/>
              </a:xfrm>
              <a:custGeom>
                <a:avLst/>
                <a:gdLst>
                  <a:gd name="T0" fmla="*/ 0 w 1555"/>
                  <a:gd name="T1" fmla="*/ 0 h 94"/>
                  <a:gd name="T2" fmla="*/ 0 w 1555"/>
                  <a:gd name="T3" fmla="*/ 0 h 94"/>
                  <a:gd name="T4" fmla="*/ 0 w 1555"/>
                  <a:gd name="T5" fmla="*/ 0 h 94"/>
                  <a:gd name="T6" fmla="*/ 0 w 1555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55" h="94">
                    <a:moveTo>
                      <a:pt x="0" y="0"/>
                    </a:moveTo>
                    <a:lnTo>
                      <a:pt x="1555" y="94"/>
                    </a:lnTo>
                    <a:lnTo>
                      <a:pt x="1434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3" name="Freeform 163">
                <a:extLst>
                  <a:ext uri="{FF2B5EF4-FFF2-40B4-BE49-F238E27FC236}">
                    <a16:creationId xmlns:a16="http://schemas.microsoft.com/office/drawing/2014/main" id="{C570BC87-1655-34F1-7F74-8CC33D579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1549"/>
                <a:ext cx="159" cy="10"/>
              </a:xfrm>
              <a:custGeom>
                <a:avLst/>
                <a:gdLst>
                  <a:gd name="T0" fmla="*/ 0 w 1434"/>
                  <a:gd name="T1" fmla="*/ 0 h 94"/>
                  <a:gd name="T2" fmla="*/ 0 w 1434"/>
                  <a:gd name="T3" fmla="*/ 0 h 94"/>
                  <a:gd name="T4" fmla="*/ 0 w 1434"/>
                  <a:gd name="T5" fmla="*/ 0 h 94"/>
                  <a:gd name="T6" fmla="*/ 0 w 1434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34" h="94">
                    <a:moveTo>
                      <a:pt x="0" y="0"/>
                    </a:moveTo>
                    <a:lnTo>
                      <a:pt x="1434" y="94"/>
                    </a:lnTo>
                    <a:lnTo>
                      <a:pt x="93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4" name="Freeform 164">
                <a:extLst>
                  <a:ext uri="{FF2B5EF4-FFF2-40B4-BE49-F238E27FC236}">
                    <a16:creationId xmlns:a16="http://schemas.microsoft.com/office/drawing/2014/main" id="{7F9FDC35-8ACD-88A2-07B0-C09A7D1BE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1549"/>
                <a:ext cx="172" cy="10"/>
              </a:xfrm>
              <a:custGeom>
                <a:avLst/>
                <a:gdLst>
                  <a:gd name="T0" fmla="*/ 0 w 1555"/>
                  <a:gd name="T1" fmla="*/ 0 h 94"/>
                  <a:gd name="T2" fmla="*/ 0 w 1555"/>
                  <a:gd name="T3" fmla="*/ 0 h 94"/>
                  <a:gd name="T4" fmla="*/ 0 w 1555"/>
                  <a:gd name="T5" fmla="*/ 0 h 94"/>
                  <a:gd name="T6" fmla="*/ 0 w 1555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55" h="94">
                    <a:moveTo>
                      <a:pt x="1555" y="94"/>
                    </a:moveTo>
                    <a:lnTo>
                      <a:pt x="0" y="0"/>
                    </a:lnTo>
                    <a:lnTo>
                      <a:pt x="1461" y="0"/>
                    </a:lnTo>
                    <a:lnTo>
                      <a:pt x="1555" y="9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5" name="Freeform 165">
                <a:extLst>
                  <a:ext uri="{FF2B5EF4-FFF2-40B4-BE49-F238E27FC236}">
                    <a16:creationId xmlns:a16="http://schemas.microsoft.com/office/drawing/2014/main" id="{A6BC7E5A-2169-AC96-883E-50693FC53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1549"/>
                <a:ext cx="173" cy="10"/>
              </a:xfrm>
              <a:custGeom>
                <a:avLst/>
                <a:gdLst>
                  <a:gd name="T0" fmla="*/ 0 w 1558"/>
                  <a:gd name="T1" fmla="*/ 0 h 94"/>
                  <a:gd name="T2" fmla="*/ 0 w 1558"/>
                  <a:gd name="T3" fmla="*/ 0 h 94"/>
                  <a:gd name="T4" fmla="*/ 0 w 1558"/>
                  <a:gd name="T5" fmla="*/ 0 h 94"/>
                  <a:gd name="T6" fmla="*/ 0 w 1558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58" h="94">
                    <a:moveTo>
                      <a:pt x="0" y="0"/>
                    </a:moveTo>
                    <a:lnTo>
                      <a:pt x="1558" y="94"/>
                    </a:lnTo>
                    <a:lnTo>
                      <a:pt x="1435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6" name="Freeform 166">
                <a:extLst>
                  <a:ext uri="{FF2B5EF4-FFF2-40B4-BE49-F238E27FC236}">
                    <a16:creationId xmlns:a16="http://schemas.microsoft.com/office/drawing/2014/main" id="{5CA98E77-A0C1-628C-C92E-9C00766D0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1549"/>
                <a:ext cx="160" cy="10"/>
              </a:xfrm>
              <a:custGeom>
                <a:avLst/>
                <a:gdLst>
                  <a:gd name="T0" fmla="*/ 0 w 1435"/>
                  <a:gd name="T1" fmla="*/ 0 h 94"/>
                  <a:gd name="T2" fmla="*/ 0 w 1435"/>
                  <a:gd name="T3" fmla="*/ 0 h 94"/>
                  <a:gd name="T4" fmla="*/ 0 w 1435"/>
                  <a:gd name="T5" fmla="*/ 0 h 94"/>
                  <a:gd name="T6" fmla="*/ 0 w 1435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35" h="94">
                    <a:moveTo>
                      <a:pt x="0" y="0"/>
                    </a:moveTo>
                    <a:lnTo>
                      <a:pt x="1435" y="94"/>
                    </a:lnTo>
                    <a:lnTo>
                      <a:pt x="94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7" name="Freeform 167">
                <a:extLst>
                  <a:ext uri="{FF2B5EF4-FFF2-40B4-BE49-F238E27FC236}">
                    <a16:creationId xmlns:a16="http://schemas.microsoft.com/office/drawing/2014/main" id="{54073317-E1C9-4072-58CF-3004418FF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1549"/>
                <a:ext cx="173" cy="10"/>
              </a:xfrm>
              <a:custGeom>
                <a:avLst/>
                <a:gdLst>
                  <a:gd name="T0" fmla="*/ 0 w 1558"/>
                  <a:gd name="T1" fmla="*/ 0 h 94"/>
                  <a:gd name="T2" fmla="*/ 0 w 1558"/>
                  <a:gd name="T3" fmla="*/ 0 h 94"/>
                  <a:gd name="T4" fmla="*/ 0 w 1558"/>
                  <a:gd name="T5" fmla="*/ 0 h 94"/>
                  <a:gd name="T6" fmla="*/ 0 w 1558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58" h="94">
                    <a:moveTo>
                      <a:pt x="1558" y="94"/>
                    </a:moveTo>
                    <a:lnTo>
                      <a:pt x="0" y="0"/>
                    </a:lnTo>
                    <a:lnTo>
                      <a:pt x="1465" y="0"/>
                    </a:lnTo>
                    <a:lnTo>
                      <a:pt x="1558" y="9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27657" name="Picture 168">
            <a:extLst>
              <a:ext uri="{FF2B5EF4-FFF2-40B4-BE49-F238E27FC236}">
                <a16:creationId xmlns:a16="http://schemas.microsoft.com/office/drawing/2014/main" id="{B5A2D943-93DF-EEA3-2B8F-7B755E6DB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981076"/>
            <a:ext cx="4032250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2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4" descr="第二章  点">
            <a:extLst>
              <a:ext uri="{FF2B5EF4-FFF2-40B4-BE49-F238E27FC236}">
                <a16:creationId xmlns:a16="http://schemas.microsoft.com/office/drawing/2014/main" id="{FB0A5943-DE05-920E-7E4B-8F6C72ECE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t="11160" r="5887" b="14285"/>
          <a:stretch>
            <a:fillRect/>
          </a:stretch>
        </p:blipFill>
        <p:spPr bwMode="auto">
          <a:xfrm>
            <a:off x="2063750" y="765175"/>
            <a:ext cx="80645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37045536-32ED-60A9-6819-A14F380A4760}"/>
              </a:ext>
            </a:extLst>
          </p:cNvPr>
          <p:cNvGrpSpPr/>
          <p:nvPr/>
        </p:nvGrpSpPr>
        <p:grpSpPr>
          <a:xfrm>
            <a:off x="2817812" y="2294896"/>
            <a:ext cx="6517213" cy="684609"/>
            <a:chOff x="1382851" y="1884777"/>
            <a:chExt cx="4138612" cy="912812"/>
          </a:xfrm>
        </p:grpSpPr>
        <p:sp>
          <p:nvSpPr>
            <p:cNvPr id="9" name="MH_SubTitle_1">
              <a:extLst>
                <a:ext uri="{FF2B5EF4-FFF2-40B4-BE49-F238E27FC236}">
                  <a16:creationId xmlns:a16="http://schemas.microsoft.com/office/drawing/2014/main" id="{6EC85B4E-5353-FA52-518E-6C0B5C3AF3B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233751" y="1919702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投影法的基本知识</a:t>
              </a:r>
            </a:p>
          </p:txBody>
        </p:sp>
        <p:sp>
          <p:nvSpPr>
            <p:cNvPr id="10" name="MH_Other_1">
              <a:extLst>
                <a:ext uri="{FF2B5EF4-FFF2-40B4-BE49-F238E27FC236}">
                  <a16:creationId xmlns:a16="http://schemas.microsoft.com/office/drawing/2014/main" id="{F1F95D3B-CF2D-A343-B001-A8DC8CF2D47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382851" y="1884777"/>
              <a:ext cx="1041400" cy="912812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1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2229BE9-C9ED-593E-74B9-A94CAAAA322A}"/>
              </a:ext>
            </a:extLst>
          </p:cNvPr>
          <p:cNvGrpSpPr/>
          <p:nvPr/>
        </p:nvGrpSpPr>
        <p:grpSpPr>
          <a:xfrm>
            <a:off x="2817812" y="2989031"/>
            <a:ext cx="6517212" cy="684610"/>
            <a:chOff x="1382851" y="2810290"/>
            <a:chExt cx="4138612" cy="912813"/>
          </a:xfrm>
        </p:grpSpPr>
        <p:sp>
          <p:nvSpPr>
            <p:cNvPr id="12" name="MH_SubTitle_2">
              <a:extLst>
                <a:ext uri="{FF2B5EF4-FFF2-40B4-BE49-F238E27FC236}">
                  <a16:creationId xmlns:a16="http://schemas.microsoft.com/office/drawing/2014/main" id="{D5C417E1-B36B-8347-7796-5D392BE6206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233751" y="2845214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物体的三视图</a:t>
              </a:r>
            </a:p>
          </p:txBody>
        </p:sp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836D6F3A-168F-4090-A192-A6CACAF4D89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382851" y="2810290"/>
              <a:ext cx="1041400" cy="912813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2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A709672-1AA0-14A9-5639-9F9F7E1AA382}"/>
              </a:ext>
            </a:extLst>
          </p:cNvPr>
          <p:cNvGrpSpPr/>
          <p:nvPr/>
        </p:nvGrpSpPr>
        <p:grpSpPr>
          <a:xfrm>
            <a:off x="2817812" y="3683165"/>
            <a:ext cx="6517212" cy="1380960"/>
            <a:chOff x="1382851" y="3735802"/>
            <a:chExt cx="4138612" cy="1841280"/>
          </a:xfrm>
        </p:grpSpPr>
        <p:sp>
          <p:nvSpPr>
            <p:cNvPr id="15" name="MH_SubTitle_3">
              <a:extLst>
                <a:ext uri="{FF2B5EF4-FFF2-40B4-BE49-F238E27FC236}">
                  <a16:creationId xmlns:a16="http://schemas.microsoft.com/office/drawing/2014/main" id="{F1F96D76-A56D-7657-3F8F-F7E66F63CD6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233751" y="3770727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点的投影</a:t>
              </a:r>
            </a:p>
          </p:txBody>
        </p:sp>
        <p:sp>
          <p:nvSpPr>
            <p:cNvPr id="16" name="MH_Other_3">
              <a:extLst>
                <a:ext uri="{FF2B5EF4-FFF2-40B4-BE49-F238E27FC236}">
                  <a16:creationId xmlns:a16="http://schemas.microsoft.com/office/drawing/2014/main" id="{6ED71344-C343-8A02-B1CA-104B7B06A40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382851" y="3735802"/>
              <a:ext cx="1041400" cy="912812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3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  <p:sp>
          <p:nvSpPr>
            <p:cNvPr id="17" name="MH_SubTitle_3">
              <a:extLst>
                <a:ext uri="{FF2B5EF4-FFF2-40B4-BE49-F238E27FC236}">
                  <a16:creationId xmlns:a16="http://schemas.microsoft.com/office/drawing/2014/main" id="{608D1968-943A-EA74-D6A6-58E6451D4C7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233751" y="4699195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直线的投影</a:t>
              </a:r>
            </a:p>
          </p:txBody>
        </p:sp>
        <p:sp>
          <p:nvSpPr>
            <p:cNvPr id="18" name="MH_Other_3">
              <a:extLst>
                <a:ext uri="{FF2B5EF4-FFF2-40B4-BE49-F238E27FC236}">
                  <a16:creationId xmlns:a16="http://schemas.microsoft.com/office/drawing/2014/main" id="{462D4E42-B4CB-2856-5C2A-DA1E2A1BA99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382851" y="4664270"/>
              <a:ext cx="1041400" cy="912812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4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MH_PageTitle">
            <a:extLst>
              <a:ext uri="{FF2B5EF4-FFF2-40B4-BE49-F238E27FC236}">
                <a16:creationId xmlns:a16="http://schemas.microsoft.com/office/drawing/2014/main" id="{B911256D-D985-E532-BEC9-D006C81D386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649276" y="1516186"/>
            <a:ext cx="5406796" cy="52469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 hangingPunct="1"/>
            <a:r>
              <a:rPr lang="zh-CN" altLang="en-US" dirty="0"/>
              <a:t>第一章</a:t>
            </a:r>
            <a:endParaRPr lang="en-US" altLang="zh-CN" dirty="0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ADF513A-CABB-3ED5-D1ED-EDFC5919120C}"/>
              </a:ext>
            </a:extLst>
          </p:cNvPr>
          <p:cNvGrpSpPr/>
          <p:nvPr/>
        </p:nvGrpSpPr>
        <p:grpSpPr>
          <a:xfrm>
            <a:off x="2817812" y="5054765"/>
            <a:ext cx="6517212" cy="684609"/>
            <a:chOff x="1382851" y="3735802"/>
            <a:chExt cx="4138612" cy="912812"/>
          </a:xfrm>
        </p:grpSpPr>
        <p:sp>
          <p:nvSpPr>
            <p:cNvPr id="33" name="MH_SubTitle_3">
              <a:extLst>
                <a:ext uri="{FF2B5EF4-FFF2-40B4-BE49-F238E27FC236}">
                  <a16:creationId xmlns:a16="http://schemas.microsoft.com/office/drawing/2014/main" id="{81CC1542-D7FA-A166-0351-F95728AECDB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233751" y="3770727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平面的投影</a:t>
              </a:r>
            </a:p>
          </p:txBody>
        </p:sp>
        <p:sp>
          <p:nvSpPr>
            <p:cNvPr id="34" name="MH_Other_3">
              <a:extLst>
                <a:ext uri="{FF2B5EF4-FFF2-40B4-BE49-F238E27FC236}">
                  <a16:creationId xmlns:a16="http://schemas.microsoft.com/office/drawing/2014/main" id="{26EFB2F0-0047-EBE3-F2BD-9C9D174789E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382851" y="3735802"/>
              <a:ext cx="1041400" cy="912812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5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4240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7" name="Text Box 17">
            <a:extLst>
              <a:ext uri="{FF2B5EF4-FFF2-40B4-BE49-F238E27FC236}">
                <a16:creationId xmlns:a16="http://schemas.microsoft.com/office/drawing/2014/main" id="{0FCDC9B2-0359-AF8C-3406-13441F58B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1" y="5294225"/>
            <a:ext cx="46386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1. a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 </a:t>
            </a: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X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轴，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az </a:t>
            </a: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 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aay </a:t>
            </a: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X</a:t>
            </a:r>
            <a:r>
              <a:rPr kumimoji="1" lang="en-US" altLang="zh-CN" sz="2400" i="1" baseline="-250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kumimoji="1" lang="en-US" altLang="zh-CN" sz="2400" i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2. a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Z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轴， 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ax </a:t>
            </a: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 y =</a:t>
            </a: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Z</a:t>
            </a:r>
            <a:r>
              <a:rPr kumimoji="1" lang="en-US" altLang="zh-CN" sz="2400" i="1" baseline="-250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kumimoji="1" lang="en-US" altLang="zh-CN" sz="2400" i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3. aax </a:t>
            </a: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 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az </a:t>
            </a: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  <a:r>
              <a:rPr kumimoji="1" lang="en-US" altLang="zh-CN" sz="2400" i="1" baseline="-250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9699" name="Rectangle 18">
            <a:extLst>
              <a:ext uri="{FF2B5EF4-FFF2-40B4-BE49-F238E27FC236}">
                <a16:creationId xmlns:a16="http://schemas.microsoft.com/office/drawing/2014/main" id="{BC4D5943-D4B1-B8F7-030E-8F8C27E829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71813" y="188913"/>
            <a:ext cx="6337300" cy="5334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zh-CN" altLang="en-US" sz="2800">
                <a:solidFill>
                  <a:schemeClr val="tx1"/>
                </a:solidFill>
                <a:ea typeface="宋体" panose="02010600030101010101" pitchFamily="2" charset="-122"/>
              </a:rPr>
              <a:t>     三投影面体系中点的投影规律</a:t>
            </a:r>
          </a:p>
        </p:txBody>
      </p:sp>
      <p:pic>
        <p:nvPicPr>
          <p:cNvPr id="29704" name="Picture 23">
            <a:extLst>
              <a:ext uri="{FF2B5EF4-FFF2-40B4-BE49-F238E27FC236}">
                <a16:creationId xmlns:a16="http://schemas.microsoft.com/office/drawing/2014/main" id="{C5560FE3-71B2-9C9D-ED1C-3263D52A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981076"/>
            <a:ext cx="83518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1" descr="第二章  点">
            <a:extLst>
              <a:ext uri="{FF2B5EF4-FFF2-40B4-BE49-F238E27FC236}">
                <a16:creationId xmlns:a16="http://schemas.microsoft.com/office/drawing/2014/main" id="{CD9FA6F3-E953-0E53-A241-48A44ED79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 t="12202" r="8247" b="15327"/>
          <a:stretch>
            <a:fillRect/>
          </a:stretch>
        </p:blipFill>
        <p:spPr bwMode="auto">
          <a:xfrm>
            <a:off x="2568576" y="836614"/>
            <a:ext cx="7199313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1">
            <a:extLst>
              <a:ext uri="{FF2B5EF4-FFF2-40B4-BE49-F238E27FC236}">
                <a16:creationId xmlns:a16="http://schemas.microsoft.com/office/drawing/2014/main" id="{77A3216F-6F32-0A10-7AA7-E1D5BDB1C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260350"/>
            <a:ext cx="431323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  特殊点的投影</a:t>
            </a:r>
          </a:p>
        </p:txBody>
      </p:sp>
      <p:grpSp>
        <p:nvGrpSpPr>
          <p:cNvPr id="109590" name="Group 22">
            <a:extLst>
              <a:ext uri="{FF2B5EF4-FFF2-40B4-BE49-F238E27FC236}">
                <a16:creationId xmlns:a16="http://schemas.microsoft.com/office/drawing/2014/main" id="{3DBA7446-C98C-07D6-B606-46E644757DF9}"/>
              </a:ext>
            </a:extLst>
          </p:cNvPr>
          <p:cNvGrpSpPr>
            <a:grpSpLocks/>
          </p:cNvGrpSpPr>
          <p:nvPr/>
        </p:nvGrpSpPr>
        <p:grpSpPr bwMode="auto">
          <a:xfrm>
            <a:off x="6199189" y="1379538"/>
            <a:ext cx="4275137" cy="4375150"/>
            <a:chOff x="2945" y="389"/>
            <a:chExt cx="2693" cy="2756"/>
          </a:xfrm>
        </p:grpSpPr>
        <p:sp>
          <p:nvSpPr>
            <p:cNvPr id="31786" name="Rectangle 23">
              <a:extLst>
                <a:ext uri="{FF2B5EF4-FFF2-40B4-BE49-F238E27FC236}">
                  <a16:creationId xmlns:a16="http://schemas.microsoft.com/office/drawing/2014/main" id="{09978F2E-0D03-D9D8-498F-81640534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" y="1774"/>
              <a:ext cx="2199" cy="134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en-US" sz="2800" i="1">
                <a:latin typeface="Times New Roman" panose="02020603050405020304" pitchFamily="18" charset="0"/>
                <a:ea typeface="仿宋_GB2312" pitchFamily="49" charset="-122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en-US" sz="2800" i="1">
                <a:latin typeface="Times New Roman" panose="02020603050405020304" pitchFamily="18" charset="0"/>
                <a:ea typeface="仿宋_GB2312" pitchFamily="49" charset="-122"/>
              </a:endParaRPr>
            </a:p>
          </p:txBody>
        </p:sp>
        <p:sp>
          <p:nvSpPr>
            <p:cNvPr id="31787" name="Rectangle 24">
              <a:extLst>
                <a:ext uri="{FF2B5EF4-FFF2-40B4-BE49-F238E27FC236}">
                  <a16:creationId xmlns:a16="http://schemas.microsoft.com/office/drawing/2014/main" id="{743C9005-78F4-B814-0EF5-42715E8E9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" y="428"/>
              <a:ext cx="2199" cy="134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kumimoji="1" lang="zh-CN" altLang="en-US" sz="2800" i="1">
                <a:latin typeface="Times New Roman" panose="02020603050405020304" pitchFamily="18" charset="0"/>
                <a:ea typeface="仿宋_GB2312" pitchFamily="49" charset="-122"/>
              </a:endParaRPr>
            </a:p>
          </p:txBody>
        </p:sp>
        <p:sp>
          <p:nvSpPr>
            <p:cNvPr id="31788" name="Text Box 25">
              <a:extLst>
                <a:ext uri="{FF2B5EF4-FFF2-40B4-BE49-F238E27FC236}">
                  <a16:creationId xmlns:a16="http://schemas.microsoft.com/office/drawing/2014/main" id="{E68A7EF4-DE1A-034C-94BD-850E39E26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1" y="2818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H</a:t>
              </a:r>
            </a:p>
          </p:txBody>
        </p:sp>
        <p:sp>
          <p:nvSpPr>
            <p:cNvPr id="31789" name="Text Box 26">
              <a:extLst>
                <a:ext uri="{FF2B5EF4-FFF2-40B4-BE49-F238E27FC236}">
                  <a16:creationId xmlns:a16="http://schemas.microsoft.com/office/drawing/2014/main" id="{CFB61AA6-33EA-60F4-6B19-8C22EEEC3A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9" y="389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V</a:t>
              </a:r>
            </a:p>
          </p:txBody>
        </p:sp>
        <p:sp>
          <p:nvSpPr>
            <p:cNvPr id="31790" name="Text Box 27">
              <a:extLst>
                <a:ext uri="{FF2B5EF4-FFF2-40B4-BE49-F238E27FC236}">
                  <a16:creationId xmlns:a16="http://schemas.microsoft.com/office/drawing/2014/main" id="{023AB57C-7976-90C9-BDD7-458F1BD6E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0" y="1615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O</a:t>
              </a:r>
            </a:p>
          </p:txBody>
        </p:sp>
        <p:sp>
          <p:nvSpPr>
            <p:cNvPr id="31791" name="Text Box 28">
              <a:extLst>
                <a:ext uri="{FF2B5EF4-FFF2-40B4-BE49-F238E27FC236}">
                  <a16:creationId xmlns:a16="http://schemas.microsoft.com/office/drawing/2014/main" id="{FE7065B1-9026-1781-457A-F348D51A0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5" y="1599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X</a:t>
              </a:r>
              <a:endPara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9597" name="Group 29">
            <a:extLst>
              <a:ext uri="{FF2B5EF4-FFF2-40B4-BE49-F238E27FC236}">
                <a16:creationId xmlns:a16="http://schemas.microsoft.com/office/drawing/2014/main" id="{538AF4C1-4276-8B2E-E2B9-2F70894928C7}"/>
              </a:ext>
            </a:extLst>
          </p:cNvPr>
          <p:cNvGrpSpPr>
            <a:grpSpLocks/>
          </p:cNvGrpSpPr>
          <p:nvPr/>
        </p:nvGrpSpPr>
        <p:grpSpPr bwMode="auto">
          <a:xfrm>
            <a:off x="7058026" y="962025"/>
            <a:ext cx="608013" cy="2471738"/>
            <a:chOff x="3486" y="606"/>
            <a:chExt cx="383" cy="1557"/>
          </a:xfrm>
        </p:grpSpPr>
        <p:sp>
          <p:nvSpPr>
            <p:cNvPr id="31780" name="Oval 30">
              <a:extLst>
                <a:ext uri="{FF2B5EF4-FFF2-40B4-BE49-F238E27FC236}">
                  <a16:creationId xmlns:a16="http://schemas.microsoft.com/office/drawing/2014/main" id="{176BC86E-C127-A26C-BD25-A9D5B3093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" y="1696"/>
              <a:ext cx="169" cy="1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81" name="Oval 31">
              <a:extLst>
                <a:ext uri="{FF2B5EF4-FFF2-40B4-BE49-F238E27FC236}">
                  <a16:creationId xmlns:a16="http://schemas.microsoft.com/office/drawing/2014/main" id="{A88C6B83-35A2-3D81-0C78-DFFB9E83F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" y="943"/>
              <a:ext cx="169" cy="1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82" name="Line 32">
              <a:extLst>
                <a:ext uri="{FF2B5EF4-FFF2-40B4-BE49-F238E27FC236}">
                  <a16:creationId xmlns:a16="http://schemas.microsoft.com/office/drawing/2014/main" id="{17EEED69-DBE7-33A3-39B5-18F843E37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002"/>
              <a:ext cx="1" cy="8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1783" name="Group 33">
              <a:extLst>
                <a:ext uri="{FF2B5EF4-FFF2-40B4-BE49-F238E27FC236}">
                  <a16:creationId xmlns:a16="http://schemas.microsoft.com/office/drawing/2014/main" id="{22210CE0-5AEA-7931-8803-CDCEBC216C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6" y="606"/>
              <a:ext cx="383" cy="1557"/>
              <a:chOff x="3659" y="324"/>
              <a:chExt cx="325" cy="1388"/>
            </a:xfrm>
          </p:grpSpPr>
          <p:sp>
            <p:nvSpPr>
              <p:cNvPr id="31784" name="Rectangle 34">
                <a:extLst>
                  <a:ext uri="{FF2B5EF4-FFF2-40B4-BE49-F238E27FC236}">
                    <a16:creationId xmlns:a16="http://schemas.microsoft.com/office/drawing/2014/main" id="{73884F94-A32B-56FB-9471-F59161F93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24"/>
                <a:ext cx="28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CN" sz="2800" i="1">
                    <a:latin typeface="Times New Roman" panose="02020603050405020304" pitchFamily="18" charset="0"/>
                    <a:ea typeface="仿宋_GB2312" pitchFamily="49" charset="-122"/>
                  </a:rPr>
                  <a:t>b</a:t>
                </a:r>
                <a:r>
                  <a:rPr kumimoji="1" lang="en-US" altLang="zh-CN" sz="2800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</a:t>
                </a:r>
                <a:r>
                  <a:rPr kumimoji="1" lang="en-US" altLang="zh-CN" sz="2800" i="1">
                    <a:latin typeface="Times New Roman" panose="02020603050405020304" pitchFamily="18" charset="0"/>
                    <a:ea typeface="仿宋_GB2312" pitchFamily="49" charset="-122"/>
                  </a:rPr>
                  <a:t> </a:t>
                </a:r>
              </a:p>
            </p:txBody>
          </p:sp>
          <p:sp>
            <p:nvSpPr>
              <p:cNvPr id="31785" name="Rectangle 35">
                <a:extLst>
                  <a:ext uri="{FF2B5EF4-FFF2-40B4-BE49-F238E27FC236}">
                    <a16:creationId xmlns:a16="http://schemas.microsoft.com/office/drawing/2014/main" id="{D7FF4C0F-43AE-65A5-990C-0CB3E374C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9" y="1421"/>
                <a:ext cx="19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CN" sz="2800" i="1">
                    <a:latin typeface="Times New Roman" panose="02020603050405020304" pitchFamily="18" charset="0"/>
                    <a:ea typeface="仿宋_GB2312" pitchFamily="49" charset="-122"/>
                  </a:rPr>
                  <a:t>b</a:t>
                </a:r>
              </a:p>
            </p:txBody>
          </p:sp>
        </p:grpSp>
      </p:grpSp>
      <p:grpSp>
        <p:nvGrpSpPr>
          <p:cNvPr id="109604" name="Group 36">
            <a:extLst>
              <a:ext uri="{FF2B5EF4-FFF2-40B4-BE49-F238E27FC236}">
                <a16:creationId xmlns:a16="http://schemas.microsoft.com/office/drawing/2014/main" id="{C0CCED46-9B32-3174-7FDA-8E153C3215EA}"/>
              </a:ext>
            </a:extLst>
          </p:cNvPr>
          <p:cNvGrpSpPr>
            <a:grpSpLocks/>
          </p:cNvGrpSpPr>
          <p:nvPr/>
        </p:nvGrpSpPr>
        <p:grpSpPr bwMode="auto">
          <a:xfrm>
            <a:off x="8748714" y="2208214"/>
            <a:ext cx="1023937" cy="1177925"/>
            <a:chOff x="4551" y="1367"/>
            <a:chExt cx="645" cy="742"/>
          </a:xfrm>
        </p:grpSpPr>
        <p:sp>
          <p:nvSpPr>
            <p:cNvPr id="31776" name="Oval 37">
              <a:extLst>
                <a:ext uri="{FF2B5EF4-FFF2-40B4-BE49-F238E27FC236}">
                  <a16:creationId xmlns:a16="http://schemas.microsoft.com/office/drawing/2014/main" id="{6E801701-435A-4BD9-1C0D-053AD68C1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1" y="1666"/>
              <a:ext cx="169" cy="1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1777" name="Group 38">
              <a:extLst>
                <a:ext uri="{FF2B5EF4-FFF2-40B4-BE49-F238E27FC236}">
                  <a16:creationId xmlns:a16="http://schemas.microsoft.com/office/drawing/2014/main" id="{3CFDE68E-5951-3CDA-6058-AB0E94B7E6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1" y="1367"/>
              <a:ext cx="645" cy="742"/>
              <a:chOff x="4551" y="1367"/>
              <a:chExt cx="645" cy="742"/>
            </a:xfrm>
          </p:grpSpPr>
          <p:sp>
            <p:nvSpPr>
              <p:cNvPr id="31778" name="Rectangle 39">
                <a:extLst>
                  <a:ext uri="{FF2B5EF4-FFF2-40B4-BE49-F238E27FC236}">
                    <a16:creationId xmlns:a16="http://schemas.microsoft.com/office/drawing/2014/main" id="{EF143339-C4BE-07E5-9140-AF32DE28C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1" y="1367"/>
                <a:ext cx="64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CN" sz="2800" i="1">
                    <a:latin typeface="Times New Roman" panose="02020603050405020304" pitchFamily="18" charset="0"/>
                    <a:ea typeface="仿宋_GB2312" pitchFamily="49" charset="-122"/>
                  </a:rPr>
                  <a:t>c</a:t>
                </a:r>
                <a:r>
                  <a:rPr kumimoji="1" lang="en-US" altLang="zh-CN" sz="2800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</a:t>
                </a:r>
                <a:r>
                  <a:rPr kumimoji="1" lang="en-US" altLang="zh-CN" sz="2800" i="1">
                    <a:latin typeface="Times New Roman" panose="02020603050405020304" pitchFamily="18" charset="0"/>
                    <a:ea typeface="仿宋_GB2312" pitchFamily="49" charset="-122"/>
                  </a:rPr>
                  <a:t> </a:t>
                </a:r>
              </a:p>
            </p:txBody>
          </p:sp>
          <p:sp>
            <p:nvSpPr>
              <p:cNvPr id="31779" name="Rectangle 40">
                <a:extLst>
                  <a:ext uri="{FF2B5EF4-FFF2-40B4-BE49-F238E27FC236}">
                    <a16:creationId xmlns:a16="http://schemas.microsoft.com/office/drawing/2014/main" id="{21A895BE-D1C9-D1B6-C797-754E32EEC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6" y="1782"/>
                <a:ext cx="21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CN" sz="2800" i="1">
                    <a:latin typeface="Times New Roman" panose="02020603050405020304" pitchFamily="18" charset="0"/>
                    <a:ea typeface="仿宋_GB2312" pitchFamily="49" charset="-122"/>
                  </a:rPr>
                  <a:t>c</a:t>
                </a:r>
              </a:p>
            </p:txBody>
          </p:sp>
        </p:grpSp>
      </p:grpSp>
      <p:grpSp>
        <p:nvGrpSpPr>
          <p:cNvPr id="109609" name="Group 41">
            <a:extLst>
              <a:ext uri="{FF2B5EF4-FFF2-40B4-BE49-F238E27FC236}">
                <a16:creationId xmlns:a16="http://schemas.microsoft.com/office/drawing/2014/main" id="{95297910-B207-22CF-2683-A36F6030DD54}"/>
              </a:ext>
            </a:extLst>
          </p:cNvPr>
          <p:cNvGrpSpPr>
            <a:grpSpLocks/>
          </p:cNvGrpSpPr>
          <p:nvPr/>
        </p:nvGrpSpPr>
        <p:grpSpPr bwMode="auto">
          <a:xfrm>
            <a:off x="4168775" y="3711575"/>
            <a:ext cx="1054100" cy="1017588"/>
            <a:chOff x="1666" y="2338"/>
            <a:chExt cx="664" cy="641"/>
          </a:xfrm>
        </p:grpSpPr>
        <p:sp>
          <p:nvSpPr>
            <p:cNvPr id="31772" name="Oval 42">
              <a:extLst>
                <a:ext uri="{FF2B5EF4-FFF2-40B4-BE49-F238E27FC236}">
                  <a16:creationId xmlns:a16="http://schemas.microsoft.com/office/drawing/2014/main" id="{5B332A2E-7B8F-1436-A507-647FEB27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" y="2630"/>
              <a:ext cx="167" cy="177"/>
            </a:xfrm>
            <a:prstGeom prst="ellipse">
              <a:avLst/>
            </a:prstGeom>
            <a:gradFill rotWithShape="0">
              <a:gsLst>
                <a:gs pos="0">
                  <a:srgbClr val="FF0066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1773" name="Group 43">
              <a:extLst>
                <a:ext uri="{FF2B5EF4-FFF2-40B4-BE49-F238E27FC236}">
                  <a16:creationId xmlns:a16="http://schemas.microsoft.com/office/drawing/2014/main" id="{C1B82F63-9421-5B2E-11EC-C0780734C4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6" y="2338"/>
              <a:ext cx="664" cy="641"/>
              <a:chOff x="1666" y="2338"/>
              <a:chExt cx="664" cy="641"/>
            </a:xfrm>
          </p:grpSpPr>
          <p:sp>
            <p:nvSpPr>
              <p:cNvPr id="31774" name="Text Box 44">
                <a:extLst>
                  <a:ext uri="{FF2B5EF4-FFF2-40B4-BE49-F238E27FC236}">
                    <a16:creationId xmlns:a16="http://schemas.microsoft.com/office/drawing/2014/main" id="{56532870-A8A5-73A3-42A5-3DB651C334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" y="2338"/>
                <a:ext cx="66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800" i="1">
                    <a:latin typeface="Times New Roman" panose="02020603050405020304" pitchFamily="18" charset="0"/>
                    <a:ea typeface="仿宋_GB2312" pitchFamily="49" charset="-122"/>
                  </a:rPr>
                  <a:t>Cc</a:t>
                </a:r>
                <a:r>
                  <a:rPr kumimoji="1" lang="en-US" altLang="zh-CN" sz="2800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</a:t>
                </a:r>
              </a:p>
            </p:txBody>
          </p:sp>
          <p:sp>
            <p:nvSpPr>
              <p:cNvPr id="31775" name="Text Box 45">
                <a:extLst>
                  <a:ext uri="{FF2B5EF4-FFF2-40B4-BE49-F238E27FC236}">
                    <a16:creationId xmlns:a16="http://schemas.microsoft.com/office/drawing/2014/main" id="{27023879-60F2-FEF7-6DFF-024C17C605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0" y="2652"/>
                <a:ext cx="21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800" i="1">
                    <a:latin typeface="Times New Roman" panose="02020603050405020304" pitchFamily="18" charset="0"/>
                    <a:ea typeface="仿宋_GB2312" pitchFamily="49" charset="-122"/>
                  </a:rPr>
                  <a:t>c</a:t>
                </a:r>
              </a:p>
            </p:txBody>
          </p:sp>
        </p:grpSp>
      </p:grpSp>
      <p:grpSp>
        <p:nvGrpSpPr>
          <p:cNvPr id="109614" name="Group 46">
            <a:extLst>
              <a:ext uri="{FF2B5EF4-FFF2-40B4-BE49-F238E27FC236}">
                <a16:creationId xmlns:a16="http://schemas.microsoft.com/office/drawing/2014/main" id="{487386B9-B53C-21B2-5BDC-82BF762B3FFC}"/>
              </a:ext>
            </a:extLst>
          </p:cNvPr>
          <p:cNvGrpSpPr>
            <a:grpSpLocks/>
          </p:cNvGrpSpPr>
          <p:nvPr/>
        </p:nvGrpSpPr>
        <p:grpSpPr bwMode="auto">
          <a:xfrm>
            <a:off x="3441700" y="3567113"/>
            <a:ext cx="1233488" cy="1778000"/>
            <a:chOff x="1208" y="2247"/>
            <a:chExt cx="777" cy="1120"/>
          </a:xfrm>
        </p:grpSpPr>
        <p:sp>
          <p:nvSpPr>
            <p:cNvPr id="31769" name="Oval 47">
              <a:extLst>
                <a:ext uri="{FF2B5EF4-FFF2-40B4-BE49-F238E27FC236}">
                  <a16:creationId xmlns:a16="http://schemas.microsoft.com/office/drawing/2014/main" id="{5B4107A5-ECEF-0A7F-6D59-BE999F71A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" y="2618"/>
              <a:ext cx="167" cy="1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70" name="Line 48">
              <a:extLst>
                <a:ext uri="{FF2B5EF4-FFF2-40B4-BE49-F238E27FC236}">
                  <a16:creationId xmlns:a16="http://schemas.microsoft.com/office/drawing/2014/main" id="{45467C8A-B039-6DEC-C0CA-E010B1A327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59" y="2689"/>
              <a:ext cx="626" cy="6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71" name="Text Box 49">
              <a:extLst>
                <a:ext uri="{FF2B5EF4-FFF2-40B4-BE49-F238E27FC236}">
                  <a16:creationId xmlns:a16="http://schemas.microsoft.com/office/drawing/2014/main" id="{F8646668-1364-221B-E524-57D7295AA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8" y="2247"/>
              <a:ext cx="3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a</a:t>
              </a: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 </a:t>
              </a:r>
            </a:p>
          </p:txBody>
        </p:sp>
      </p:grpSp>
      <p:grpSp>
        <p:nvGrpSpPr>
          <p:cNvPr id="109618" name="Group 50">
            <a:extLst>
              <a:ext uri="{FF2B5EF4-FFF2-40B4-BE49-F238E27FC236}">
                <a16:creationId xmlns:a16="http://schemas.microsoft.com/office/drawing/2014/main" id="{756A290A-ECB1-F850-A7CD-04D9E51E3CF0}"/>
              </a:ext>
            </a:extLst>
          </p:cNvPr>
          <p:cNvGrpSpPr>
            <a:grpSpLocks/>
          </p:cNvGrpSpPr>
          <p:nvPr/>
        </p:nvGrpSpPr>
        <p:grpSpPr bwMode="auto">
          <a:xfrm>
            <a:off x="2730501" y="2909889"/>
            <a:ext cx="487363" cy="2084387"/>
            <a:chOff x="760" y="1833"/>
            <a:chExt cx="307" cy="1313"/>
          </a:xfrm>
        </p:grpSpPr>
        <p:grpSp>
          <p:nvGrpSpPr>
            <p:cNvPr id="31765" name="Group 51">
              <a:extLst>
                <a:ext uri="{FF2B5EF4-FFF2-40B4-BE49-F238E27FC236}">
                  <a16:creationId xmlns:a16="http://schemas.microsoft.com/office/drawing/2014/main" id="{289C9D90-1F39-3334-7DA8-CBA93BD879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0" y="1833"/>
              <a:ext cx="167" cy="974"/>
              <a:chOff x="760" y="1833"/>
              <a:chExt cx="167" cy="974"/>
            </a:xfrm>
          </p:grpSpPr>
          <p:sp>
            <p:nvSpPr>
              <p:cNvPr id="31767" name="Oval 52">
                <a:extLst>
                  <a:ext uri="{FF2B5EF4-FFF2-40B4-BE49-F238E27FC236}">
                    <a16:creationId xmlns:a16="http://schemas.microsoft.com/office/drawing/2014/main" id="{B2AF4B11-3C79-8CD8-EF22-0BEBF37A3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0" y="2630"/>
                <a:ext cx="167" cy="17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768" name="Freeform 53">
                <a:extLst>
                  <a:ext uri="{FF2B5EF4-FFF2-40B4-BE49-F238E27FC236}">
                    <a16:creationId xmlns:a16="http://schemas.microsoft.com/office/drawing/2014/main" id="{15B78601-D55C-6827-4D9F-48E911430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" y="1833"/>
                <a:ext cx="1" cy="905"/>
              </a:xfrm>
              <a:custGeom>
                <a:avLst/>
                <a:gdLst>
                  <a:gd name="T0" fmla="*/ 0 w 1"/>
                  <a:gd name="T1" fmla="*/ 0 h 736"/>
                  <a:gd name="T2" fmla="*/ 0 w 1"/>
                  <a:gd name="T3" fmla="*/ 3128 h 7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36">
                    <a:moveTo>
                      <a:pt x="0" y="0"/>
                    </a:moveTo>
                    <a:lnTo>
                      <a:pt x="0" y="73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1766" name="Text Box 54">
              <a:extLst>
                <a:ext uri="{FF2B5EF4-FFF2-40B4-BE49-F238E27FC236}">
                  <a16:creationId xmlns:a16="http://schemas.microsoft.com/office/drawing/2014/main" id="{17CCB31F-FAD0-3855-3D4C-C2FC0B9A9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281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b</a:t>
              </a:r>
            </a:p>
          </p:txBody>
        </p:sp>
      </p:grpSp>
      <p:grpSp>
        <p:nvGrpSpPr>
          <p:cNvPr id="109623" name="Group 55">
            <a:extLst>
              <a:ext uri="{FF2B5EF4-FFF2-40B4-BE49-F238E27FC236}">
                <a16:creationId xmlns:a16="http://schemas.microsoft.com/office/drawing/2014/main" id="{EDBF99A9-C45C-2E4E-AE43-E78AC27AB375}"/>
              </a:ext>
            </a:extLst>
          </p:cNvPr>
          <p:cNvGrpSpPr>
            <a:grpSpLocks/>
          </p:cNvGrpSpPr>
          <p:nvPr/>
        </p:nvGrpSpPr>
        <p:grpSpPr bwMode="auto">
          <a:xfrm>
            <a:off x="2574925" y="2181225"/>
            <a:ext cx="755650" cy="869950"/>
            <a:chOff x="662" y="1374"/>
            <a:chExt cx="476" cy="548"/>
          </a:xfrm>
        </p:grpSpPr>
        <p:sp>
          <p:nvSpPr>
            <p:cNvPr id="31763" name="Text Box 56">
              <a:extLst>
                <a:ext uri="{FF2B5EF4-FFF2-40B4-BE49-F238E27FC236}">
                  <a16:creationId xmlns:a16="http://schemas.microsoft.com/office/drawing/2014/main" id="{7A69CE48-BF73-AB46-82C8-0B61DBE1E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" y="1374"/>
              <a:ext cx="4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Bb</a:t>
              </a: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 </a:t>
              </a:r>
            </a:p>
          </p:txBody>
        </p:sp>
        <p:sp>
          <p:nvSpPr>
            <p:cNvPr id="31764" name="Oval 57">
              <a:extLst>
                <a:ext uri="{FF2B5EF4-FFF2-40B4-BE49-F238E27FC236}">
                  <a16:creationId xmlns:a16="http://schemas.microsoft.com/office/drawing/2014/main" id="{D8EBFFDB-FA96-EB4C-48AF-88CEF817E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1745"/>
              <a:ext cx="167" cy="177"/>
            </a:xfrm>
            <a:prstGeom prst="ellipse">
              <a:avLst/>
            </a:prstGeom>
            <a:gradFill rotWithShape="0">
              <a:gsLst>
                <a:gs pos="0">
                  <a:srgbClr val="FF0066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9626" name="Group 58">
            <a:extLst>
              <a:ext uri="{FF2B5EF4-FFF2-40B4-BE49-F238E27FC236}">
                <a16:creationId xmlns:a16="http://schemas.microsoft.com/office/drawing/2014/main" id="{7FB9E446-3867-DA06-C0D8-05C266D843E9}"/>
              </a:ext>
            </a:extLst>
          </p:cNvPr>
          <p:cNvGrpSpPr>
            <a:grpSpLocks/>
          </p:cNvGrpSpPr>
          <p:nvPr/>
        </p:nvGrpSpPr>
        <p:grpSpPr bwMode="auto">
          <a:xfrm>
            <a:off x="4498976" y="5153026"/>
            <a:ext cx="904875" cy="519113"/>
            <a:chOff x="1874" y="3246"/>
            <a:chExt cx="570" cy="327"/>
          </a:xfrm>
        </p:grpSpPr>
        <p:sp>
          <p:nvSpPr>
            <p:cNvPr id="31761" name="Text Box 59">
              <a:extLst>
                <a:ext uri="{FF2B5EF4-FFF2-40B4-BE49-F238E27FC236}">
                  <a16:creationId xmlns:a16="http://schemas.microsoft.com/office/drawing/2014/main" id="{0602764F-058B-2AFC-6A9F-3C601F11D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9" y="3246"/>
              <a:ext cx="3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Aa</a:t>
              </a:r>
            </a:p>
          </p:txBody>
        </p:sp>
        <p:sp>
          <p:nvSpPr>
            <p:cNvPr id="31762" name="Oval 60">
              <a:extLst>
                <a:ext uri="{FF2B5EF4-FFF2-40B4-BE49-F238E27FC236}">
                  <a16:creationId xmlns:a16="http://schemas.microsoft.com/office/drawing/2014/main" id="{B72E941B-7251-109F-3174-945504E3D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" y="3263"/>
              <a:ext cx="167" cy="177"/>
            </a:xfrm>
            <a:prstGeom prst="ellipse">
              <a:avLst/>
            </a:prstGeom>
            <a:gradFill rotWithShape="0">
              <a:gsLst>
                <a:gs pos="0">
                  <a:srgbClr val="FF0066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9629" name="Group 61">
            <a:extLst>
              <a:ext uri="{FF2B5EF4-FFF2-40B4-BE49-F238E27FC236}">
                <a16:creationId xmlns:a16="http://schemas.microsoft.com/office/drawing/2014/main" id="{F689EA8A-47CF-C07B-DBDD-9F3F353E9319}"/>
              </a:ext>
            </a:extLst>
          </p:cNvPr>
          <p:cNvGrpSpPr>
            <a:grpSpLocks/>
          </p:cNvGrpSpPr>
          <p:nvPr/>
        </p:nvGrpSpPr>
        <p:grpSpPr bwMode="auto">
          <a:xfrm>
            <a:off x="7924801" y="2133600"/>
            <a:ext cx="614363" cy="1962150"/>
            <a:chOff x="4032" y="1344"/>
            <a:chExt cx="387" cy="1236"/>
          </a:xfrm>
        </p:grpSpPr>
        <p:sp>
          <p:nvSpPr>
            <p:cNvPr id="31756" name="Oval 62">
              <a:extLst>
                <a:ext uri="{FF2B5EF4-FFF2-40B4-BE49-F238E27FC236}">
                  <a16:creationId xmlns:a16="http://schemas.microsoft.com/office/drawing/2014/main" id="{F476288A-3130-EBCD-9EED-75E5654A5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" y="2418"/>
              <a:ext cx="169" cy="1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57" name="Oval 63">
              <a:extLst>
                <a:ext uri="{FF2B5EF4-FFF2-40B4-BE49-F238E27FC236}">
                  <a16:creationId xmlns:a16="http://schemas.microsoft.com/office/drawing/2014/main" id="{AF2CFBEB-905E-EBD8-A5CA-AB85C560F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1666"/>
              <a:ext cx="169" cy="1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58" name="Text Box 64">
              <a:extLst>
                <a:ext uri="{FF2B5EF4-FFF2-40B4-BE49-F238E27FC236}">
                  <a16:creationId xmlns:a16="http://schemas.microsoft.com/office/drawing/2014/main" id="{6BEB4A1C-42FB-99B6-4AF3-1B0DAE4C1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344"/>
              <a:ext cx="3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a</a:t>
              </a: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800" i="1">
                  <a:latin typeface="Times New Roman" panose="02020603050405020304" pitchFamily="18" charset="0"/>
                  <a:ea typeface="仿宋_GB2312" pitchFamily="49" charset="-122"/>
                </a:rPr>
                <a:t> </a:t>
              </a:r>
            </a:p>
          </p:txBody>
        </p:sp>
        <p:sp>
          <p:nvSpPr>
            <p:cNvPr id="31759" name="Text Box 65">
              <a:extLst>
                <a:ext uri="{FF2B5EF4-FFF2-40B4-BE49-F238E27FC236}">
                  <a16:creationId xmlns:a16="http://schemas.microsoft.com/office/drawing/2014/main" id="{0DFB83B4-05D2-27E1-1333-810B7921E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16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31760" name="Line 66">
              <a:extLst>
                <a:ext uri="{FF2B5EF4-FFF2-40B4-BE49-F238E27FC236}">
                  <a16:creationId xmlns:a16="http://schemas.microsoft.com/office/drawing/2014/main" id="{51F53CBD-F550-C8F9-5F2A-BEE5B29A9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776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9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9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12" descr="第二章  点">
            <a:extLst>
              <a:ext uri="{FF2B5EF4-FFF2-40B4-BE49-F238E27FC236}">
                <a16:creationId xmlns:a16="http://schemas.microsoft.com/office/drawing/2014/main" id="{F4FF6F7C-3001-55D2-C1E5-82DE5CFE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8011" r="8247" b="13220"/>
          <a:stretch>
            <a:fillRect/>
          </a:stretch>
        </p:blipFill>
        <p:spPr bwMode="auto">
          <a:xfrm>
            <a:off x="2424114" y="549276"/>
            <a:ext cx="74882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76">
            <a:extLst>
              <a:ext uri="{FF2B5EF4-FFF2-40B4-BE49-F238E27FC236}">
                <a16:creationId xmlns:a16="http://schemas.microsoft.com/office/drawing/2014/main" id="{8756274A-A7E7-5998-54DA-16CE85382B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394852" y="514351"/>
            <a:ext cx="4389437" cy="5334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2.3.2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两点的相对位置</a:t>
            </a:r>
          </a:p>
        </p:txBody>
      </p:sp>
      <p:sp>
        <p:nvSpPr>
          <p:cNvPr id="111893" name="Text Box 277">
            <a:extLst>
              <a:ext uri="{FF2B5EF4-FFF2-40B4-BE49-F238E27FC236}">
                <a16:creationId xmlns:a16="http://schemas.microsoft.com/office/drawing/2014/main" id="{3EF56E35-0329-41AF-2A15-4B12F919B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479962"/>
            <a:ext cx="868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DFFEC"/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仿宋_GB2312" pitchFamily="49" charset="-122"/>
                <a:ea typeface="仿宋_GB2312" pitchFamily="49" charset="-122"/>
              </a:rPr>
              <a:t>两点中</a:t>
            </a:r>
            <a:r>
              <a:rPr kumimoji="1" lang="en-US" altLang="zh-CN" sz="2400" i="1">
                <a:latin typeface="Times New Roman" panose="02020603050405020304" pitchFamily="18" charset="0"/>
                <a:ea typeface="仿宋_GB2312" pitchFamily="49" charset="-122"/>
              </a:rPr>
              <a:t>x </a:t>
            </a:r>
            <a:r>
              <a:rPr kumimoji="1" lang="zh-CN" altLang="en-US" sz="2400">
                <a:latin typeface="仿宋_GB2312" pitchFamily="49" charset="-122"/>
                <a:ea typeface="仿宋_GB2312" pitchFamily="49" charset="-122"/>
              </a:rPr>
              <a:t>值大</a:t>
            </a:r>
            <a:r>
              <a:rPr kumimoji="1" lang="zh-CN" altLang="zh-CN" sz="2400">
                <a:latin typeface="仿宋_GB2312" pitchFamily="49" charset="-122"/>
                <a:ea typeface="仿宋_GB2312" pitchFamily="49" charset="-122"/>
              </a:rPr>
              <a:t>的点</a:t>
            </a:r>
            <a:r>
              <a:rPr kumimoji="1" lang="zh-CN" altLang="en-US" sz="2400">
                <a:latin typeface="仿宋_GB2312" pitchFamily="49" charset="-122"/>
                <a:ea typeface="仿宋_GB2312" pitchFamily="49" charset="-122"/>
              </a:rPr>
              <a:t> </a:t>
            </a:r>
            <a:r>
              <a:rPr kumimoji="1" lang="en-US" altLang="zh-CN" sz="2400">
                <a:latin typeface="Times New Roman" panose="02020603050405020304" pitchFamily="18" charset="0"/>
                <a:ea typeface="仿宋_GB2312" pitchFamily="49" charset="-122"/>
              </a:rPr>
              <a:t>——</a:t>
            </a:r>
            <a:r>
              <a:rPr kumimoji="1" lang="en-US" altLang="zh-CN" sz="2400">
                <a:latin typeface="仿宋_GB2312" pitchFamily="49" charset="-122"/>
                <a:ea typeface="仿宋_GB2312" pitchFamily="49" charset="-122"/>
              </a:rPr>
              <a:t> </a:t>
            </a:r>
            <a:r>
              <a:rPr kumimoji="1" lang="zh-CN" altLang="en-US" sz="2400">
                <a:latin typeface="仿宋_GB2312" pitchFamily="49" charset="-122"/>
                <a:ea typeface="仿宋_GB2312" pitchFamily="49" charset="-122"/>
              </a:rPr>
              <a:t>在左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仿宋_GB2312" pitchFamily="49" charset="-122"/>
                <a:ea typeface="仿宋_GB2312" pitchFamily="49" charset="-122"/>
              </a:rPr>
              <a:t>两点中</a:t>
            </a:r>
            <a:r>
              <a:rPr kumimoji="1" lang="en-US" altLang="zh-CN" sz="2400" i="1">
                <a:latin typeface="Times New Roman" panose="02020603050405020304" pitchFamily="18" charset="0"/>
                <a:ea typeface="仿宋_GB2312" pitchFamily="49" charset="-122"/>
              </a:rPr>
              <a:t>y </a:t>
            </a:r>
            <a:r>
              <a:rPr kumimoji="1" lang="zh-CN" altLang="en-US" sz="2400">
                <a:latin typeface="仿宋_GB2312" pitchFamily="49" charset="-122"/>
                <a:ea typeface="仿宋_GB2312" pitchFamily="49" charset="-122"/>
              </a:rPr>
              <a:t>值大</a:t>
            </a:r>
            <a:r>
              <a:rPr kumimoji="1" lang="zh-CN" altLang="zh-CN" sz="2400">
                <a:latin typeface="仿宋_GB2312" pitchFamily="49" charset="-122"/>
                <a:ea typeface="仿宋_GB2312" pitchFamily="49" charset="-122"/>
              </a:rPr>
              <a:t>的点 </a:t>
            </a:r>
            <a:r>
              <a:rPr kumimoji="1" lang="en-US" altLang="zh-CN" sz="2400">
                <a:latin typeface="Times New Roman" panose="02020603050405020304" pitchFamily="18" charset="0"/>
                <a:ea typeface="仿宋_GB2312" pitchFamily="49" charset="-122"/>
              </a:rPr>
              <a:t>——</a:t>
            </a:r>
            <a:r>
              <a:rPr kumimoji="1" lang="en-US" altLang="zh-CN" sz="2400">
                <a:latin typeface="仿宋_GB2312" pitchFamily="49" charset="-122"/>
                <a:ea typeface="仿宋_GB2312" pitchFamily="49" charset="-122"/>
              </a:rPr>
              <a:t> </a:t>
            </a:r>
            <a:r>
              <a:rPr kumimoji="1" lang="zh-CN" altLang="en-US" sz="2400">
                <a:latin typeface="仿宋_GB2312" pitchFamily="49" charset="-122"/>
                <a:ea typeface="仿宋_GB2312" pitchFamily="49" charset="-122"/>
              </a:rPr>
              <a:t>在前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仿宋_GB2312" pitchFamily="49" charset="-122"/>
                <a:ea typeface="仿宋_GB2312" pitchFamily="49" charset="-122"/>
              </a:rPr>
              <a:t>两点中</a:t>
            </a:r>
            <a:r>
              <a:rPr kumimoji="1" lang="en-US" altLang="zh-CN" sz="2400" i="1">
                <a:latin typeface="Times New Roman" panose="02020603050405020304" pitchFamily="18" charset="0"/>
                <a:ea typeface="仿宋_GB2312" pitchFamily="49" charset="-122"/>
              </a:rPr>
              <a:t>z </a:t>
            </a:r>
            <a:r>
              <a:rPr kumimoji="1" lang="zh-CN" altLang="en-US" sz="2400">
                <a:latin typeface="仿宋_GB2312" pitchFamily="49" charset="-122"/>
                <a:ea typeface="仿宋_GB2312" pitchFamily="49" charset="-122"/>
              </a:rPr>
              <a:t>值大</a:t>
            </a:r>
            <a:r>
              <a:rPr kumimoji="1" lang="zh-CN" altLang="zh-CN" sz="2400">
                <a:latin typeface="仿宋_GB2312" pitchFamily="49" charset="-122"/>
                <a:ea typeface="仿宋_GB2312" pitchFamily="49" charset="-122"/>
              </a:rPr>
              <a:t>的点 </a:t>
            </a:r>
            <a:r>
              <a:rPr kumimoji="1" lang="en-US" altLang="zh-CN" sz="2400">
                <a:latin typeface="Times New Roman" panose="02020603050405020304" pitchFamily="18" charset="0"/>
                <a:ea typeface="仿宋_GB2312" pitchFamily="49" charset="-122"/>
              </a:rPr>
              <a:t>——</a:t>
            </a:r>
            <a:r>
              <a:rPr kumimoji="1" lang="en-US" altLang="zh-CN" sz="2400">
                <a:latin typeface="仿宋_GB2312" pitchFamily="49" charset="-122"/>
                <a:ea typeface="仿宋_GB2312" pitchFamily="49" charset="-122"/>
              </a:rPr>
              <a:t> </a:t>
            </a:r>
            <a:r>
              <a:rPr kumimoji="1" lang="zh-CN" altLang="en-US" sz="2400">
                <a:latin typeface="仿宋_GB2312" pitchFamily="49" charset="-122"/>
                <a:ea typeface="仿宋_GB2312" pitchFamily="49" charset="-122"/>
              </a:rPr>
              <a:t>在上</a:t>
            </a:r>
          </a:p>
        </p:txBody>
      </p:sp>
      <p:sp>
        <p:nvSpPr>
          <p:cNvPr id="33796" name="Line 278">
            <a:extLst>
              <a:ext uri="{FF2B5EF4-FFF2-40B4-BE49-F238E27FC236}">
                <a16:creationId xmlns:a16="http://schemas.microsoft.com/office/drawing/2014/main" id="{6DB96C8B-D08C-FFD2-4F35-8B79717176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5363" y="20478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1895" name="Group 279">
            <a:extLst>
              <a:ext uri="{FF2B5EF4-FFF2-40B4-BE49-F238E27FC236}">
                <a16:creationId xmlns:a16="http://schemas.microsoft.com/office/drawing/2014/main" id="{2C7F443B-9301-5065-AFF2-372D7D782F84}"/>
              </a:ext>
            </a:extLst>
          </p:cNvPr>
          <p:cNvGrpSpPr>
            <a:grpSpLocks/>
          </p:cNvGrpSpPr>
          <p:nvPr/>
        </p:nvGrpSpPr>
        <p:grpSpPr bwMode="auto">
          <a:xfrm>
            <a:off x="3117851" y="1782763"/>
            <a:ext cx="2917825" cy="3217862"/>
            <a:chOff x="1004" y="1123"/>
            <a:chExt cx="1838" cy="2027"/>
          </a:xfrm>
        </p:grpSpPr>
        <p:sp>
          <p:nvSpPr>
            <p:cNvPr id="33826" name="Freeform 280">
              <a:extLst>
                <a:ext uri="{FF2B5EF4-FFF2-40B4-BE49-F238E27FC236}">
                  <a16:creationId xmlns:a16="http://schemas.microsoft.com/office/drawing/2014/main" id="{6F63131B-24DD-B85F-4C2F-91B749463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" y="2016"/>
              <a:ext cx="1" cy="908"/>
            </a:xfrm>
            <a:custGeom>
              <a:avLst/>
              <a:gdLst>
                <a:gd name="T0" fmla="*/ 0 w 1"/>
                <a:gd name="T1" fmla="*/ 908 h 908"/>
                <a:gd name="T2" fmla="*/ 0 w 1"/>
                <a:gd name="T3" fmla="*/ 0 h 9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908">
                  <a:moveTo>
                    <a:pt x="0" y="908"/>
                  </a:move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3827" name="Group 281">
              <a:extLst>
                <a:ext uri="{FF2B5EF4-FFF2-40B4-BE49-F238E27FC236}">
                  <a16:creationId xmlns:a16="http://schemas.microsoft.com/office/drawing/2014/main" id="{981E82C7-429C-6507-9929-0AFBC363C9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4" y="1123"/>
              <a:ext cx="1838" cy="2027"/>
              <a:chOff x="1004" y="1123"/>
              <a:chExt cx="1838" cy="2027"/>
            </a:xfrm>
          </p:grpSpPr>
          <p:sp>
            <p:nvSpPr>
              <p:cNvPr id="33828" name="Freeform 282">
                <a:extLst>
                  <a:ext uri="{FF2B5EF4-FFF2-40B4-BE49-F238E27FC236}">
                    <a16:creationId xmlns:a16="http://schemas.microsoft.com/office/drawing/2014/main" id="{B69F4A22-D147-94A8-47FF-AD061E1B3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2017"/>
                <a:ext cx="614" cy="2"/>
              </a:xfrm>
              <a:custGeom>
                <a:avLst/>
                <a:gdLst>
                  <a:gd name="T0" fmla="*/ 0 w 528"/>
                  <a:gd name="T1" fmla="*/ 0 h 1"/>
                  <a:gd name="T2" fmla="*/ 1518 w 52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28" h="1">
                    <a:moveTo>
                      <a:pt x="0" y="0"/>
                    </a:moveTo>
                    <a:lnTo>
                      <a:pt x="528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829" name="Freeform 283">
                <a:extLst>
                  <a:ext uri="{FF2B5EF4-FFF2-40B4-BE49-F238E27FC236}">
                    <a16:creationId xmlns:a16="http://schemas.microsoft.com/office/drawing/2014/main" id="{C9A5A482-36B3-AEF8-1FAB-E908B0BC2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7" y="1411"/>
                <a:ext cx="578" cy="4"/>
              </a:xfrm>
              <a:custGeom>
                <a:avLst/>
                <a:gdLst>
                  <a:gd name="T0" fmla="*/ 0 w 497"/>
                  <a:gd name="T1" fmla="*/ 21 h 3"/>
                  <a:gd name="T2" fmla="*/ 1429 w 497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97" h="3">
                    <a:moveTo>
                      <a:pt x="0" y="3"/>
                    </a:moveTo>
                    <a:lnTo>
                      <a:pt x="497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830" name="Line 284">
                <a:extLst>
                  <a:ext uri="{FF2B5EF4-FFF2-40B4-BE49-F238E27FC236}">
                    <a16:creationId xmlns:a16="http://schemas.microsoft.com/office/drawing/2014/main" id="{046297FC-7045-F175-84BF-8FA52B18D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831" name="Freeform 285">
                <a:extLst>
                  <a:ext uri="{FF2B5EF4-FFF2-40B4-BE49-F238E27FC236}">
                    <a16:creationId xmlns:a16="http://schemas.microsoft.com/office/drawing/2014/main" id="{831EC4A9-D83E-E681-4069-DED51368F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0" y="1416"/>
                <a:ext cx="702" cy="597"/>
              </a:xfrm>
              <a:custGeom>
                <a:avLst/>
                <a:gdLst>
                  <a:gd name="T0" fmla="*/ 1731 w 604"/>
                  <a:gd name="T1" fmla="*/ 1575 h 508"/>
                  <a:gd name="T2" fmla="*/ 0 w 604"/>
                  <a:gd name="T3" fmla="*/ 0 h 50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04" h="508">
                    <a:moveTo>
                      <a:pt x="604" y="508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832" name="Line 286">
                <a:extLst>
                  <a:ext uri="{FF2B5EF4-FFF2-40B4-BE49-F238E27FC236}">
                    <a16:creationId xmlns:a16="http://schemas.microsoft.com/office/drawing/2014/main" id="{A6EFB219-6EEB-54FC-5754-86C5195D5A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7" y="1403"/>
                <a:ext cx="0" cy="8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833" name="Freeform 287">
                <a:extLst>
                  <a:ext uri="{FF2B5EF4-FFF2-40B4-BE49-F238E27FC236}">
                    <a16:creationId xmlns:a16="http://schemas.microsoft.com/office/drawing/2014/main" id="{1D18D52C-ABD7-7F25-C021-D0676AED0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8" y="2238"/>
                <a:ext cx="669" cy="688"/>
              </a:xfrm>
              <a:custGeom>
                <a:avLst/>
                <a:gdLst>
                  <a:gd name="T0" fmla="*/ 0 w 575"/>
                  <a:gd name="T1" fmla="*/ 0 h 585"/>
                  <a:gd name="T2" fmla="*/ 1658 w 575"/>
                  <a:gd name="T3" fmla="*/ 1819 h 58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75" h="585">
                    <a:moveTo>
                      <a:pt x="0" y="0"/>
                    </a:moveTo>
                    <a:lnTo>
                      <a:pt x="575" y="585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834" name="Line 288">
                <a:extLst>
                  <a:ext uri="{FF2B5EF4-FFF2-40B4-BE49-F238E27FC236}">
                    <a16:creationId xmlns:a16="http://schemas.microsoft.com/office/drawing/2014/main" id="{BA2BA9AF-90DC-D954-74CA-368BA9339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7" y="1967"/>
                <a:ext cx="0" cy="9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835" name="Line 289">
                <a:extLst>
                  <a:ext uri="{FF2B5EF4-FFF2-40B4-BE49-F238E27FC236}">
                    <a16:creationId xmlns:a16="http://schemas.microsoft.com/office/drawing/2014/main" id="{77E8B5FF-AD7E-B6E0-DFB8-577411A12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67" y="1403"/>
                <a:ext cx="670" cy="6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836" name="Oval 290">
                <a:extLst>
                  <a:ext uri="{FF2B5EF4-FFF2-40B4-BE49-F238E27FC236}">
                    <a16:creationId xmlns:a16="http://schemas.microsoft.com/office/drawing/2014/main" id="{EAFBD2A5-FE14-12EB-9012-739ACE797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9" y="1956"/>
                <a:ext cx="112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37" name="Text Box 291">
                <a:extLst>
                  <a:ext uri="{FF2B5EF4-FFF2-40B4-BE49-F238E27FC236}">
                    <a16:creationId xmlns:a16="http://schemas.microsoft.com/office/drawing/2014/main" id="{4D2E8871-F004-0B91-4084-CB4001EE27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0" y="1706"/>
                <a:ext cx="46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000" i="1">
                    <a:latin typeface="Times New Roman" panose="02020603050405020304" pitchFamily="18" charset="0"/>
                    <a:ea typeface="仿宋_GB2312" pitchFamily="49" charset="-122"/>
                  </a:rPr>
                  <a:t>a</a:t>
                </a:r>
                <a:r>
                  <a:rPr kumimoji="1" lang="en-US" altLang="zh-CN" sz="2000" i="1">
                    <a:latin typeface="Times New Roman" panose="02020603050405020304" pitchFamily="18" charset="0"/>
                    <a:ea typeface="仿宋_GB2312" pitchFamily="49" charset="-122"/>
                    <a:sym typeface="Symbol" panose="05050102010706020507" pitchFamily="18" charset="2"/>
                  </a:rPr>
                  <a:t></a:t>
                </a:r>
                <a:r>
                  <a:rPr kumimoji="1" lang="en-US" altLang="zh-CN" sz="2000" i="1">
                    <a:latin typeface="Times New Roman" panose="02020603050405020304" pitchFamily="18" charset="0"/>
                    <a:ea typeface="仿宋_GB2312" pitchFamily="49" charset="-122"/>
                  </a:rPr>
                  <a:t> </a:t>
                </a:r>
              </a:p>
            </p:txBody>
          </p:sp>
          <p:sp>
            <p:nvSpPr>
              <p:cNvPr id="33838" name="Oval 292">
                <a:extLst>
                  <a:ext uri="{FF2B5EF4-FFF2-40B4-BE49-F238E27FC236}">
                    <a16:creationId xmlns:a16="http://schemas.microsoft.com/office/drawing/2014/main" id="{64368800-2E38-EC83-A22E-7CA9B068B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4" y="2869"/>
                <a:ext cx="112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39" name="Text Box 293">
                <a:extLst>
                  <a:ext uri="{FF2B5EF4-FFF2-40B4-BE49-F238E27FC236}">
                    <a16:creationId xmlns:a16="http://schemas.microsoft.com/office/drawing/2014/main" id="{B6248B9C-4A1D-274F-CF74-426BCA75F9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4" y="1123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000" i="1">
                    <a:latin typeface="Times New Roman" panose="02020603050405020304" pitchFamily="18" charset="0"/>
                    <a:ea typeface="仿宋_GB2312" pitchFamily="49" charset="-122"/>
                  </a:rPr>
                  <a:t>a</a:t>
                </a:r>
                <a:r>
                  <a:rPr kumimoji="1" lang="en-US" altLang="zh-CN" sz="2000" i="1">
                    <a:latin typeface="Times New Roman" panose="02020603050405020304" pitchFamily="18" charset="0"/>
                    <a:ea typeface="仿宋_GB2312" pitchFamily="49" charset="-122"/>
                    <a:sym typeface="Symbol" panose="05050102010706020507" pitchFamily="18" charset="2"/>
                  </a:rPr>
                  <a:t></a:t>
                </a:r>
                <a:r>
                  <a:rPr kumimoji="1" lang="en-US" altLang="zh-CN" sz="2000" i="1">
                    <a:latin typeface="Times New Roman" panose="02020603050405020304" pitchFamily="18" charset="0"/>
                    <a:ea typeface="仿宋_GB2312" pitchFamily="49" charset="-122"/>
                  </a:rPr>
                  <a:t> </a:t>
                </a:r>
              </a:p>
            </p:txBody>
          </p:sp>
          <p:sp>
            <p:nvSpPr>
              <p:cNvPr id="33840" name="Oval 294">
                <a:extLst>
                  <a:ext uri="{FF2B5EF4-FFF2-40B4-BE49-F238E27FC236}">
                    <a16:creationId xmlns:a16="http://schemas.microsoft.com/office/drawing/2014/main" id="{AF2041D2-DF5E-3800-B34D-9FB2ADAEE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1346"/>
                <a:ext cx="112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41" name="Text Box 295">
                <a:extLst>
                  <a:ext uri="{FF2B5EF4-FFF2-40B4-BE49-F238E27FC236}">
                    <a16:creationId xmlns:a16="http://schemas.microsoft.com/office/drawing/2014/main" id="{88F851D4-D901-AA15-3970-F76AF39C59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4" y="2900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000" i="1">
                    <a:latin typeface="Times New Roman" panose="02020603050405020304" pitchFamily="18" charset="0"/>
                    <a:ea typeface="仿宋_GB2312" pitchFamily="49" charset="-122"/>
                  </a:rPr>
                  <a:t>a</a:t>
                </a:r>
                <a:endPara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11912" name="Group 296">
            <a:extLst>
              <a:ext uri="{FF2B5EF4-FFF2-40B4-BE49-F238E27FC236}">
                <a16:creationId xmlns:a16="http://schemas.microsoft.com/office/drawing/2014/main" id="{3A7A6668-FF0F-F2F2-2206-C93AB4DC1FA4}"/>
              </a:ext>
            </a:extLst>
          </p:cNvPr>
          <p:cNvGrpSpPr>
            <a:grpSpLocks/>
          </p:cNvGrpSpPr>
          <p:nvPr/>
        </p:nvGrpSpPr>
        <p:grpSpPr bwMode="auto">
          <a:xfrm>
            <a:off x="2295526" y="2887664"/>
            <a:ext cx="3319463" cy="1830387"/>
            <a:chOff x="486" y="1819"/>
            <a:chExt cx="2091" cy="1153"/>
          </a:xfrm>
        </p:grpSpPr>
        <p:sp>
          <p:nvSpPr>
            <p:cNvPr id="33807" name="Oval 297">
              <a:extLst>
                <a:ext uri="{FF2B5EF4-FFF2-40B4-BE49-F238E27FC236}">
                  <a16:creationId xmlns:a16="http://schemas.microsoft.com/office/drawing/2014/main" id="{AC776500-0753-CA60-6250-48C559F9E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" y="2644"/>
              <a:ext cx="111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3808" name="Group 298">
              <a:extLst>
                <a:ext uri="{FF2B5EF4-FFF2-40B4-BE49-F238E27FC236}">
                  <a16:creationId xmlns:a16="http://schemas.microsoft.com/office/drawing/2014/main" id="{19FBEAEC-2CE2-9AF9-A9E4-1B275CA2B1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" y="1819"/>
              <a:ext cx="2091" cy="881"/>
              <a:chOff x="486" y="1819"/>
              <a:chExt cx="2091" cy="881"/>
            </a:xfrm>
          </p:grpSpPr>
          <p:grpSp>
            <p:nvGrpSpPr>
              <p:cNvPr id="33810" name="Group 299">
                <a:extLst>
                  <a:ext uri="{FF2B5EF4-FFF2-40B4-BE49-F238E27FC236}">
                    <a16:creationId xmlns:a16="http://schemas.microsoft.com/office/drawing/2014/main" id="{6712D61B-7378-33BD-BF47-4F8DDFD3D1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6" y="2016"/>
                <a:ext cx="1627" cy="684"/>
                <a:chOff x="706" y="2016"/>
                <a:chExt cx="1627" cy="684"/>
              </a:xfrm>
            </p:grpSpPr>
            <p:sp>
              <p:nvSpPr>
                <p:cNvPr id="33816" name="Line 300">
                  <a:extLst>
                    <a:ext uri="{FF2B5EF4-FFF2-40B4-BE49-F238E27FC236}">
                      <a16:creationId xmlns:a16="http://schemas.microsoft.com/office/drawing/2014/main" id="{91C5FB4F-426C-58A3-8D0A-08B019FF6A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016"/>
                  <a:ext cx="0" cy="22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817" name="Freeform 301">
                  <a:extLst>
                    <a:ext uri="{FF2B5EF4-FFF2-40B4-BE49-F238E27FC236}">
                      <a16:creationId xmlns:a16="http://schemas.microsoft.com/office/drawing/2014/main" id="{DD2C502D-F20B-B002-8200-3C072818C5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1" y="2473"/>
                  <a:ext cx="1" cy="226"/>
                </a:xfrm>
                <a:custGeom>
                  <a:avLst/>
                  <a:gdLst>
                    <a:gd name="T0" fmla="*/ 0 w 1"/>
                    <a:gd name="T1" fmla="*/ 0 h 192"/>
                    <a:gd name="T2" fmla="*/ 0 w 1"/>
                    <a:gd name="T3" fmla="*/ 600 h 19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92">
                      <a:moveTo>
                        <a:pt x="0" y="0"/>
                      </a:moveTo>
                      <a:lnTo>
                        <a:pt x="0" y="19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818" name="Line 302">
                  <a:extLst>
                    <a:ext uri="{FF2B5EF4-FFF2-40B4-BE49-F238E27FC236}">
                      <a16:creationId xmlns:a16="http://schemas.microsoft.com/office/drawing/2014/main" id="{B6017726-637E-C582-732A-DD3696ED29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6" y="2475"/>
                  <a:ext cx="0" cy="2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33819" name="Group 303">
                  <a:extLst>
                    <a:ext uri="{FF2B5EF4-FFF2-40B4-BE49-F238E27FC236}">
                      <a16:creationId xmlns:a16="http://schemas.microsoft.com/office/drawing/2014/main" id="{441FB988-DF5D-086E-178B-5F1849DCE2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6" y="2017"/>
                  <a:ext cx="1627" cy="683"/>
                  <a:chOff x="706" y="2017"/>
                  <a:chExt cx="1627" cy="683"/>
                </a:xfrm>
              </p:grpSpPr>
              <p:sp>
                <p:nvSpPr>
                  <p:cNvPr id="33820" name="Freeform 304">
                    <a:extLst>
                      <a:ext uri="{FF2B5EF4-FFF2-40B4-BE49-F238E27FC236}">
                        <a16:creationId xmlns:a16="http://schemas.microsoft.com/office/drawing/2014/main" id="{61D2797C-26ED-190D-A219-BFB7900187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6" y="2238"/>
                    <a:ext cx="450" cy="462"/>
                  </a:xfrm>
                  <a:custGeom>
                    <a:avLst/>
                    <a:gdLst>
                      <a:gd name="T0" fmla="*/ 0 w 387"/>
                      <a:gd name="T1" fmla="*/ 0 h 393"/>
                      <a:gd name="T2" fmla="*/ 1112 w 387"/>
                      <a:gd name="T3" fmla="*/ 1219 h 393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87" h="393">
                        <a:moveTo>
                          <a:pt x="0" y="0"/>
                        </a:moveTo>
                        <a:lnTo>
                          <a:pt x="387" y="393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21" name="Freeform 305">
                    <a:extLst>
                      <a:ext uri="{FF2B5EF4-FFF2-40B4-BE49-F238E27FC236}">
                        <a16:creationId xmlns:a16="http://schemas.microsoft.com/office/drawing/2014/main" id="{5683B1F4-4007-FCA0-5129-00341BB35D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56" y="2694"/>
                    <a:ext cx="1140" cy="6"/>
                  </a:xfrm>
                  <a:custGeom>
                    <a:avLst/>
                    <a:gdLst>
                      <a:gd name="T0" fmla="*/ 0 w 981"/>
                      <a:gd name="T1" fmla="*/ 17 h 5"/>
                      <a:gd name="T2" fmla="*/ 2809 w 981"/>
                      <a:gd name="T3" fmla="*/ 0 h 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981" h="5">
                        <a:moveTo>
                          <a:pt x="0" y="5"/>
                        </a:moveTo>
                        <a:lnTo>
                          <a:pt x="981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22" name="Freeform 306">
                    <a:extLst>
                      <a:ext uri="{FF2B5EF4-FFF2-40B4-BE49-F238E27FC236}">
                        <a16:creationId xmlns:a16="http://schemas.microsoft.com/office/drawing/2014/main" id="{96B92970-F35C-E593-CF0B-1AD1070424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9" y="2017"/>
                    <a:ext cx="1141" cy="6"/>
                  </a:xfrm>
                  <a:custGeom>
                    <a:avLst/>
                    <a:gdLst>
                      <a:gd name="T0" fmla="*/ 0 w 981"/>
                      <a:gd name="T1" fmla="*/ 17 h 5"/>
                      <a:gd name="T2" fmla="*/ 2825 w 981"/>
                      <a:gd name="T3" fmla="*/ 0 h 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981" h="5">
                        <a:moveTo>
                          <a:pt x="0" y="5"/>
                        </a:moveTo>
                        <a:lnTo>
                          <a:pt x="981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23" name="Freeform 307">
                    <a:extLst>
                      <a:ext uri="{FF2B5EF4-FFF2-40B4-BE49-F238E27FC236}">
                        <a16:creationId xmlns:a16="http://schemas.microsoft.com/office/drawing/2014/main" id="{E0FB5964-4E5E-F59D-CD60-A14C9CC358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50" y="2022"/>
                    <a:ext cx="483" cy="451"/>
                  </a:xfrm>
                  <a:custGeom>
                    <a:avLst/>
                    <a:gdLst>
                      <a:gd name="T0" fmla="*/ 0 w 416"/>
                      <a:gd name="T1" fmla="*/ 0 h 384"/>
                      <a:gd name="T2" fmla="*/ 1183 w 416"/>
                      <a:gd name="T3" fmla="*/ 1185 h 38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16" h="384">
                        <a:moveTo>
                          <a:pt x="0" y="0"/>
                        </a:moveTo>
                        <a:lnTo>
                          <a:pt x="416" y="384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24" name="Line 308">
                    <a:extLst>
                      <a:ext uri="{FF2B5EF4-FFF2-40B4-BE49-F238E27FC236}">
                        <a16:creationId xmlns:a16="http://schemas.microsoft.com/office/drawing/2014/main" id="{2EF9A47C-341D-09FE-8359-8EAC513ED5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6" y="2475"/>
                    <a:ext cx="117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25" name="Line 309">
                    <a:extLst>
                      <a:ext uri="{FF2B5EF4-FFF2-40B4-BE49-F238E27FC236}">
                        <a16:creationId xmlns:a16="http://schemas.microsoft.com/office/drawing/2014/main" id="{AA8207A6-AA0A-4AE5-78DE-7A7DEBD77D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09" y="2023"/>
                    <a:ext cx="447" cy="45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3811" name="Group 310">
                <a:extLst>
                  <a:ext uri="{FF2B5EF4-FFF2-40B4-BE49-F238E27FC236}">
                    <a16:creationId xmlns:a16="http://schemas.microsoft.com/office/drawing/2014/main" id="{421F9B18-0B84-5CD1-00AE-2341D86800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6" y="1819"/>
                <a:ext cx="2091" cy="701"/>
                <a:chOff x="486" y="1819"/>
                <a:chExt cx="2091" cy="701"/>
              </a:xfrm>
            </p:grpSpPr>
            <p:sp>
              <p:nvSpPr>
                <p:cNvPr id="33812" name="Oval 311">
                  <a:extLst>
                    <a:ext uri="{FF2B5EF4-FFF2-40B4-BE49-F238E27FC236}">
                      <a16:creationId xmlns:a16="http://schemas.microsoft.com/office/drawing/2014/main" id="{E0CAEDF3-67EB-3EDA-8795-CE4D69C58C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7" y="2408"/>
                  <a:ext cx="112" cy="11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13" name="Oval 312">
                  <a:extLst>
                    <a:ext uri="{FF2B5EF4-FFF2-40B4-BE49-F238E27FC236}">
                      <a16:creationId xmlns:a16="http://schemas.microsoft.com/office/drawing/2014/main" id="{69AA85CF-FBF7-283B-AFA8-4F87B11639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3" y="1967"/>
                  <a:ext cx="112" cy="11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14" name="Text Box 313">
                  <a:extLst>
                    <a:ext uri="{FF2B5EF4-FFF2-40B4-BE49-F238E27FC236}">
                      <a16:creationId xmlns:a16="http://schemas.microsoft.com/office/drawing/2014/main" id="{EF4AD1F3-5C1E-581D-7A5B-7A35435D43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75" y="2173"/>
                  <a:ext cx="30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000" i="1">
                      <a:latin typeface="Times New Roman" panose="02020603050405020304" pitchFamily="18" charset="0"/>
                      <a:ea typeface="仿宋_GB2312" pitchFamily="49" charset="-122"/>
                    </a:rPr>
                    <a:t>b</a:t>
                  </a:r>
                  <a:r>
                    <a:rPr kumimoji="1" lang="en-US" altLang="zh-CN" sz="2000" i="1">
                      <a:latin typeface="Times New Roman" panose="02020603050405020304" pitchFamily="18" charset="0"/>
                      <a:ea typeface="仿宋_GB2312" pitchFamily="49" charset="-122"/>
                      <a:sym typeface="Symbol" panose="05050102010706020507" pitchFamily="18" charset="2"/>
                    </a:rPr>
                    <a:t></a:t>
                  </a:r>
                  <a:r>
                    <a:rPr kumimoji="1" lang="en-US" altLang="zh-CN" sz="2000" i="1">
                      <a:latin typeface="Times New Roman" panose="02020603050405020304" pitchFamily="18" charset="0"/>
                      <a:ea typeface="仿宋_GB2312" pitchFamily="49" charset="-122"/>
                    </a:rPr>
                    <a:t> </a:t>
                  </a:r>
                </a:p>
              </p:txBody>
            </p:sp>
            <p:sp>
              <p:nvSpPr>
                <p:cNvPr id="33815" name="Text Box 314">
                  <a:extLst>
                    <a:ext uri="{FF2B5EF4-FFF2-40B4-BE49-F238E27FC236}">
                      <a16:creationId xmlns:a16="http://schemas.microsoft.com/office/drawing/2014/main" id="{AC31FB75-2B53-A3AC-7B4A-E4AF804BB7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6" y="1819"/>
                  <a:ext cx="27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000" i="1">
                      <a:latin typeface="Times New Roman" panose="02020603050405020304" pitchFamily="18" charset="0"/>
                      <a:ea typeface="仿宋_GB2312" pitchFamily="49" charset="-122"/>
                    </a:rPr>
                    <a:t>b</a:t>
                  </a:r>
                  <a:r>
                    <a:rPr kumimoji="1" lang="en-US" altLang="zh-CN" sz="2000" i="1">
                      <a:latin typeface="Times New Roman" panose="02020603050405020304" pitchFamily="18" charset="0"/>
                      <a:ea typeface="仿宋_GB2312" pitchFamily="49" charset="-122"/>
                      <a:sym typeface="Symbol" panose="05050102010706020507" pitchFamily="18" charset="2"/>
                    </a:rPr>
                    <a:t></a:t>
                  </a:r>
                  <a:r>
                    <a:rPr kumimoji="1" lang="en-US" altLang="zh-CN" sz="2000" i="1">
                      <a:latin typeface="Times New Roman" panose="02020603050405020304" pitchFamily="18" charset="0"/>
                      <a:ea typeface="仿宋_GB2312" pitchFamily="49" charset="-122"/>
                    </a:rPr>
                    <a:t> </a:t>
                  </a:r>
                </a:p>
              </p:txBody>
            </p:sp>
          </p:grpSp>
        </p:grpSp>
        <p:sp>
          <p:nvSpPr>
            <p:cNvPr id="33809" name="Text Box 315">
              <a:extLst>
                <a:ext uri="{FF2B5EF4-FFF2-40B4-BE49-F238E27FC236}">
                  <a16:creationId xmlns:a16="http://schemas.microsoft.com/office/drawing/2014/main" id="{27049D85-79AD-63AF-7A85-EC620E614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" y="272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仿宋_GB2312" pitchFamily="49" charset="-122"/>
                </a:rPr>
                <a:t>b</a:t>
              </a:r>
              <a:endParaRPr kumimoji="1" lang="en-US" altLang="zh-CN" sz="20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1932" name="Group 316">
            <a:extLst>
              <a:ext uri="{FF2B5EF4-FFF2-40B4-BE49-F238E27FC236}">
                <a16:creationId xmlns:a16="http://schemas.microsoft.com/office/drawing/2014/main" id="{6BD7A922-3620-79C5-A53A-A5CBE46F8E40}"/>
              </a:ext>
            </a:extLst>
          </p:cNvPr>
          <p:cNvGrpSpPr>
            <a:grpSpLocks/>
          </p:cNvGrpSpPr>
          <p:nvPr/>
        </p:nvGrpSpPr>
        <p:grpSpPr bwMode="auto">
          <a:xfrm>
            <a:off x="3235326" y="3514725"/>
            <a:ext cx="339725" cy="503238"/>
            <a:chOff x="1078" y="2214"/>
            <a:chExt cx="214" cy="317"/>
          </a:xfrm>
        </p:grpSpPr>
        <p:sp>
          <p:nvSpPr>
            <p:cNvPr id="33805" name="Oval 317">
              <a:extLst>
                <a:ext uri="{FF2B5EF4-FFF2-40B4-BE49-F238E27FC236}">
                  <a16:creationId xmlns:a16="http://schemas.microsoft.com/office/drawing/2014/main" id="{F47C56BC-B351-9EA4-4BBB-CB5B7A06D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" y="2418"/>
              <a:ext cx="111" cy="11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en-US" sz="2000" i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06" name="Text Box 318">
              <a:extLst>
                <a:ext uri="{FF2B5EF4-FFF2-40B4-BE49-F238E27FC236}">
                  <a16:creationId xmlns:a16="http://schemas.microsoft.com/office/drawing/2014/main" id="{C51BE43C-7700-B961-EE40-C8DDF5A96A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8" y="2214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仿宋_GB2312" pitchFamily="49" charset="-122"/>
                </a:rPr>
                <a:t>B</a:t>
              </a:r>
              <a:endParaRPr kumimoji="1" lang="en-US" altLang="zh-CN" sz="20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1935" name="Group 319">
            <a:extLst>
              <a:ext uri="{FF2B5EF4-FFF2-40B4-BE49-F238E27FC236}">
                <a16:creationId xmlns:a16="http://schemas.microsoft.com/office/drawing/2014/main" id="{A8F7BC02-0BB2-D113-B61F-CCED5334D6F3}"/>
              </a:ext>
            </a:extLst>
          </p:cNvPr>
          <p:cNvGrpSpPr>
            <a:grpSpLocks/>
          </p:cNvGrpSpPr>
          <p:nvPr/>
        </p:nvGrpSpPr>
        <p:grpSpPr bwMode="auto">
          <a:xfrm>
            <a:off x="4483100" y="2797176"/>
            <a:ext cx="387350" cy="504825"/>
            <a:chOff x="1864" y="1762"/>
            <a:chExt cx="244" cy="318"/>
          </a:xfrm>
        </p:grpSpPr>
        <p:sp>
          <p:nvSpPr>
            <p:cNvPr id="33803" name="Oval 320">
              <a:extLst>
                <a:ext uri="{FF2B5EF4-FFF2-40B4-BE49-F238E27FC236}">
                  <a16:creationId xmlns:a16="http://schemas.microsoft.com/office/drawing/2014/main" id="{2C5A155D-700E-8CF4-CB80-CF2AB1F70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4" y="1967"/>
              <a:ext cx="112" cy="113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04" name="Text Box 321">
              <a:extLst>
                <a:ext uri="{FF2B5EF4-FFF2-40B4-BE49-F238E27FC236}">
                  <a16:creationId xmlns:a16="http://schemas.microsoft.com/office/drawing/2014/main" id="{3FBE8EE9-5381-6B3A-A047-FF68F4267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" y="1762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仿宋_GB2312" pitchFamily="49" charset="-122"/>
                </a:rPr>
                <a:t>A</a:t>
              </a:r>
            </a:p>
          </p:txBody>
        </p:sp>
      </p:grpSp>
      <p:pic>
        <p:nvPicPr>
          <p:cNvPr id="33802" name="Picture 323">
            <a:extLst>
              <a:ext uri="{FF2B5EF4-FFF2-40B4-BE49-F238E27FC236}">
                <a16:creationId xmlns:a16="http://schemas.microsoft.com/office/drawing/2014/main" id="{9FC85855-182C-F2D1-37BC-36172733D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052513"/>
            <a:ext cx="8713788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1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9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5" descr="第二章  点">
            <a:extLst>
              <a:ext uri="{FF2B5EF4-FFF2-40B4-BE49-F238E27FC236}">
                <a16:creationId xmlns:a16="http://schemas.microsoft.com/office/drawing/2014/main" id="{BF27306D-DE31-4EA7-28E9-5D6DA1BF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t="12202" r="7466" b="20583"/>
          <a:stretch>
            <a:fillRect/>
          </a:stretch>
        </p:blipFill>
        <p:spPr bwMode="auto">
          <a:xfrm>
            <a:off x="2566988" y="836613"/>
            <a:ext cx="74168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15B8917-080A-2B95-D30E-267AF5AEF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803" y="946993"/>
            <a:ext cx="6332393" cy="496401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4" descr="第二章  点">
            <a:extLst>
              <a:ext uri="{FF2B5EF4-FFF2-40B4-BE49-F238E27FC236}">
                <a16:creationId xmlns:a16="http://schemas.microsoft.com/office/drawing/2014/main" id="{5D4BBE92-B9AD-547C-794C-1D7C2C4F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3243" r="9828" b="14285"/>
          <a:stretch>
            <a:fillRect/>
          </a:stretch>
        </p:blipFill>
        <p:spPr bwMode="auto">
          <a:xfrm>
            <a:off x="2495550" y="908051"/>
            <a:ext cx="72723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9">
            <a:extLst>
              <a:ext uri="{FF2B5EF4-FFF2-40B4-BE49-F238E27FC236}">
                <a16:creationId xmlns:a16="http://schemas.microsoft.com/office/drawing/2014/main" id="{176F386F-BDB3-EE03-F069-99F6E6BED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例题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]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已知点</a:t>
            </a:r>
            <a:r>
              <a:rPr lang="en-US" altLang="zh-CN" sz="2400" i="1">
                <a:latin typeface="Arial" panose="020B0604020202020204" pitchFamily="34" charset="0"/>
                <a:ea typeface="仿宋_GB2312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的正面与侧面投影，求点</a:t>
            </a:r>
            <a:r>
              <a:rPr lang="en-US" altLang="zh-CN" sz="2400" i="1">
                <a:latin typeface="Arial" panose="020B0604020202020204" pitchFamily="34" charset="0"/>
                <a:ea typeface="仿宋_GB2312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的水平投影。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DC05466-8C1C-BE72-80A6-232A3FAA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718" y="992482"/>
            <a:ext cx="6944563" cy="544064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3">
            <a:extLst>
              <a:ext uri="{FF2B5EF4-FFF2-40B4-BE49-F238E27FC236}">
                <a16:creationId xmlns:a16="http://schemas.microsoft.com/office/drawing/2014/main" id="{B2357DC1-0122-AE02-DAE5-84BBD7AFC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835026"/>
            <a:ext cx="56165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47" name="Rectangle 35">
            <a:extLst>
              <a:ext uri="{FF2B5EF4-FFF2-40B4-BE49-F238E27FC236}">
                <a16:creationId xmlns:a16="http://schemas.microsoft.com/office/drawing/2014/main" id="{5C421DEF-E9C3-5411-C3D7-8BE0C04AE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1" y="692151"/>
            <a:ext cx="936625" cy="561657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FF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注：因为平面是无限大的，所 以一般不画出平面边框。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F179CDB4-AA58-A898-8DE7-8117005DAF23}"/>
              </a:ext>
            </a:extLst>
          </p:cNvPr>
          <p:cNvSpPr txBox="1">
            <a:spLocks/>
          </p:cNvSpPr>
          <p:nvPr/>
        </p:nvSpPr>
        <p:spPr>
          <a:xfrm>
            <a:off x="532888" y="1301570"/>
            <a:ext cx="9878437" cy="60769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fontAlgn="ctr" hangingPunct="1">
              <a:lnSpc>
                <a:spcPts val="2700"/>
              </a:lnSpc>
            </a:pPr>
            <a:r>
              <a:rPr lang="zh-CN" altLang="zh-CN" dirty="0"/>
              <a:t>学习目标：</a:t>
            </a:r>
            <a:endParaRPr lang="en-US" altLang="zh-CN" dirty="0"/>
          </a:p>
          <a:p>
            <a:pPr fontAlgn="ctr" hangingPunct="1">
              <a:lnSpc>
                <a:spcPts val="2700"/>
              </a:lnSpc>
            </a:pPr>
            <a:br>
              <a:rPr lang="en-US" altLang="zh-CN" sz="1800" dirty="0">
                <a:latin typeface="+mn-ea"/>
              </a:rPr>
            </a:br>
            <a:r>
              <a:rPr lang="en-US" altLang="zh-CN" sz="1800" dirty="0">
                <a:latin typeface="+mn-ea"/>
              </a:rPr>
              <a:t>1.</a:t>
            </a:r>
            <a:r>
              <a:rPr lang="zh-CN" altLang="en-US" sz="1800" dirty="0">
                <a:latin typeface="+mn-ea"/>
              </a:rPr>
              <a:t>了解投影法的基本知识；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2.</a:t>
            </a:r>
            <a:r>
              <a:rPr lang="zh-CN" altLang="en-US" sz="1800" dirty="0">
                <a:latin typeface="+mn-ea"/>
              </a:rPr>
              <a:t>理解和掌握正投影法的投影原理、投影特性及在第一角投影的三面投影图的投影规律、作图方法及其规定；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3.</a:t>
            </a:r>
            <a:r>
              <a:rPr lang="zh-CN" altLang="en-US" sz="1800" dirty="0">
                <a:latin typeface="+mn-ea"/>
              </a:rPr>
              <a:t>了解工程上常用的投影图；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4.</a:t>
            </a:r>
            <a:r>
              <a:rPr lang="zh-CN" altLang="en-US" sz="1800" dirty="0">
                <a:latin typeface="+mn-ea"/>
              </a:rPr>
              <a:t>掌握点的投影规律和性质；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5.</a:t>
            </a:r>
            <a:r>
              <a:rPr lang="zh-CN" altLang="en-US" sz="1800" dirty="0">
                <a:latin typeface="+mn-ea"/>
              </a:rPr>
              <a:t>掌握直线的投影规律和性质；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6.</a:t>
            </a:r>
            <a:r>
              <a:rPr lang="zh-CN" altLang="en-US" sz="1800" dirty="0">
                <a:latin typeface="+mn-ea"/>
              </a:rPr>
              <a:t>掌握面的投影规律和性质；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7.</a:t>
            </a:r>
            <a:r>
              <a:rPr lang="zh-CN" altLang="en-US" sz="1800" dirty="0">
                <a:latin typeface="+mn-ea"/>
              </a:rPr>
              <a:t>掌握平面内的点和直线的投影关系和画法。</a:t>
            </a:r>
          </a:p>
          <a:p>
            <a:pPr fontAlgn="ctr" hangingPunct="1">
              <a:lnSpc>
                <a:spcPts val="2700"/>
              </a:lnSpc>
            </a:pPr>
            <a:br>
              <a:rPr lang="zh-CN" altLang="zh-CN" sz="1800" dirty="0">
                <a:latin typeface="+mn-ea"/>
              </a:rPr>
            </a:br>
            <a:r>
              <a:rPr lang="zh-CN" altLang="en-US" sz="1800" dirty="0">
                <a:latin typeface="+mn-ea"/>
              </a:rPr>
              <a:t>重点：点、线、面在三投影体系中投影规律及投影作图方法</a:t>
            </a:r>
            <a:br>
              <a:rPr lang="zh-CN" altLang="en-US" sz="1800" dirty="0">
                <a:latin typeface="+mn-ea"/>
              </a:rPr>
            </a:br>
            <a:r>
              <a:rPr lang="zh-CN" altLang="en-US" sz="1800">
                <a:latin typeface="+mn-ea"/>
              </a:rPr>
              <a:t>难点：平面内取点和取线的求解或判别作图技巧</a:t>
            </a:r>
            <a:endParaRPr lang="zh-CN" altLang="zh-CN" sz="1800" dirty="0">
              <a:latin typeface="+mn-ea"/>
            </a:endParaRPr>
          </a:p>
        </p:txBody>
      </p:sp>
      <p:pic>
        <p:nvPicPr>
          <p:cNvPr id="10" name="图片 9" descr="图片包含 徽标&#10;&#10;描述已自动生成">
            <a:extLst>
              <a:ext uri="{FF2B5EF4-FFF2-40B4-BE49-F238E27FC236}">
                <a16:creationId xmlns:a16="http://schemas.microsoft.com/office/drawing/2014/main" id="{4C2C1C0D-7F66-207A-81B7-4215A76733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53365"/>
            <a:ext cx="64389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31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F2A75F5-5B9C-DE4C-9C23-AD36DC25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237" y="835723"/>
            <a:ext cx="6323525" cy="518655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3">
            <a:extLst>
              <a:ext uri="{FF2B5EF4-FFF2-40B4-BE49-F238E27FC236}">
                <a16:creationId xmlns:a16="http://schemas.microsoft.com/office/drawing/2014/main" id="{5D5754AD-EE39-FD9A-EE95-04D9BDE42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404814"/>
            <a:ext cx="7345362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例</a:t>
            </a:r>
            <a:r>
              <a:rPr kumimoji="1"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3:</a:t>
            </a:r>
            <a:r>
              <a:rPr kumimoji="1"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已知</a:t>
            </a:r>
            <a:r>
              <a:rPr kumimoji="1"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点的坐标值</a:t>
            </a:r>
            <a:r>
              <a:rPr kumimoji="1"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A(12</a:t>
            </a:r>
            <a:r>
              <a:rPr kumimoji="1"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kumimoji="1"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kumimoji="1"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kumimoji="1"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15)</a:t>
            </a:r>
            <a:r>
              <a:rPr kumimoji="1"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，求作</a:t>
            </a:r>
            <a:r>
              <a:rPr kumimoji="1"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点的三面投影图。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17776" name="Text Box 16">
            <a:hlinkClick r:id="rId2" action="ppaction://hlinksldjump"/>
            <a:extLst>
              <a:ext uri="{FF2B5EF4-FFF2-40B4-BE49-F238E27FC236}">
                <a16:creationId xmlns:a16="http://schemas.microsoft.com/office/drawing/2014/main" id="{C395A384-3042-8022-BE39-AD2806008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1336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E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200" b="1">
                <a:solidFill>
                  <a:srgbClr val="990033"/>
                </a:solidFill>
                <a:latin typeface="Times New Roman" pitchFamily="18" charset="0"/>
                <a:ea typeface="宋体" pitchFamily="2" charset="-122"/>
                <a:sym typeface="Wingdings" pitchFamily="2" charset="2"/>
              </a:rPr>
              <a:t></a:t>
            </a:r>
            <a:r>
              <a:rPr kumimoji="1" lang="zh-CN" altLang="en-US" sz="2400" b="1">
                <a:latin typeface="宋体" pitchFamily="2" charset="-122"/>
                <a:ea typeface="宋体" pitchFamily="2" charset="-122"/>
                <a:cs typeface="Times New Roman" pitchFamily="18" charset="0"/>
              </a:rPr>
              <a:t>作投影轴</a:t>
            </a:r>
            <a:r>
              <a:rPr kumimoji="1" lang="zh-CN" altLang="en-US" sz="2400" b="1">
                <a:latin typeface="宋体" pitchFamily="2" charset="-122"/>
                <a:ea typeface="宋体" pitchFamily="2" charset="-122"/>
              </a:rPr>
              <a:t>；</a:t>
            </a:r>
            <a:r>
              <a:rPr kumimoji="1" lang="zh-CN" altLang="en-US" sz="2800" b="1">
                <a:latin typeface="宋体" pitchFamily="2" charset="-122"/>
                <a:ea typeface="宋体" pitchFamily="2" charset="-122"/>
              </a:rPr>
              <a:t> </a:t>
            </a:r>
          </a:p>
        </p:txBody>
      </p:sp>
      <p:sp>
        <p:nvSpPr>
          <p:cNvPr id="117777" name="Text Box 17">
            <a:hlinkClick r:id="rId2" action="ppaction://hlinksldjump"/>
            <a:extLst>
              <a:ext uri="{FF2B5EF4-FFF2-40B4-BE49-F238E27FC236}">
                <a16:creationId xmlns:a16="http://schemas.microsoft.com/office/drawing/2014/main" id="{430FA18B-9D85-C3AB-0FE5-29C325510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895601"/>
            <a:ext cx="4191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E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200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sym typeface="Wingdings" pitchFamily="2" charset="2"/>
              </a:rPr>
              <a:t></a:t>
            </a:r>
            <a:r>
              <a:rPr kumimoji="1"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量取：</a:t>
            </a:r>
          </a:p>
          <a:p>
            <a:pPr>
              <a:defRPr/>
            </a:pPr>
            <a:r>
              <a:rPr kumimoji="1" lang="en-US" altLang="zh-CN" sz="2400" b="1" dirty="0" err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Oa</a:t>
            </a:r>
            <a:r>
              <a:rPr kumimoji="1" lang="en-US" altLang="zh-CN" sz="2400" b="1" baseline="-30000" dirty="0" err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x</a:t>
            </a:r>
            <a:r>
              <a:rPr kumimoji="1" lang="en-US" altLang="zh-CN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=12</a:t>
            </a:r>
            <a:r>
              <a:rPr kumimoji="1"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kumimoji="1" lang="en-US" altLang="zh-CN" sz="2400" b="1" dirty="0" err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Oa</a:t>
            </a:r>
            <a:r>
              <a:rPr kumimoji="1" lang="en-US" altLang="zh-CN" sz="2400" b="1" baseline="-30000" dirty="0" err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z</a:t>
            </a:r>
            <a:r>
              <a:rPr kumimoji="1" lang="en-US" altLang="zh-CN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=15</a:t>
            </a:r>
            <a:r>
              <a:rPr kumimoji="1"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kumimoji="1" lang="en-US" altLang="zh-CN" sz="2400" b="1" dirty="0" err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Oa</a:t>
            </a:r>
            <a:r>
              <a:rPr kumimoji="1" lang="en-US" altLang="zh-CN" sz="2400" b="1" baseline="-30000" dirty="0" err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YH</a:t>
            </a:r>
            <a:r>
              <a:rPr kumimoji="1" lang="en-US" altLang="zh-CN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=</a:t>
            </a:r>
            <a:r>
              <a:rPr kumimoji="1" lang="en-US" altLang="zh-CN" sz="2400" b="1" dirty="0" err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Oa</a:t>
            </a:r>
            <a:r>
              <a:rPr kumimoji="1" lang="en-US" altLang="zh-CN" sz="2400" b="1" baseline="-30000" dirty="0" err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YW</a:t>
            </a:r>
            <a:r>
              <a:rPr kumimoji="1" lang="en-US" altLang="zh-CN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=10,</a:t>
            </a:r>
            <a:r>
              <a:rPr kumimoji="1"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得</a:t>
            </a:r>
            <a:r>
              <a:rPr kumimoji="1" lang="en-US" altLang="zh-CN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a</a:t>
            </a:r>
            <a:r>
              <a:rPr kumimoji="1" lang="en-US" altLang="zh-CN" sz="2400" b="1" baseline="-300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x</a:t>
            </a:r>
            <a:r>
              <a:rPr kumimoji="1"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kumimoji="1" lang="en-US" altLang="zh-CN" sz="2400" b="1" dirty="0" err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a</a:t>
            </a:r>
            <a:r>
              <a:rPr kumimoji="1" lang="en-US" altLang="zh-CN" sz="2400" b="1" baseline="-30000" dirty="0" err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z</a:t>
            </a:r>
            <a:r>
              <a:rPr kumimoji="1"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kumimoji="1" lang="en-US" altLang="zh-CN" sz="2400" b="1" dirty="0" err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Oa</a:t>
            </a:r>
            <a:r>
              <a:rPr kumimoji="1" lang="en-US" altLang="zh-CN" sz="2400" b="1" baseline="-30000" dirty="0" err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YH</a:t>
            </a:r>
            <a:r>
              <a:rPr kumimoji="1"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kumimoji="1" lang="en-US" altLang="zh-CN" sz="2400" b="1" dirty="0" err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Oa</a:t>
            </a:r>
            <a:r>
              <a:rPr kumimoji="1" lang="en-US" altLang="zh-CN" sz="2400" b="1" baseline="-30000" dirty="0" err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YW</a:t>
            </a:r>
            <a:r>
              <a:rPr kumimoji="1"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等点 ； </a:t>
            </a:r>
          </a:p>
        </p:txBody>
      </p:sp>
      <p:sp>
        <p:nvSpPr>
          <p:cNvPr id="117778" name="Rectangle 18">
            <a:extLst>
              <a:ext uri="{FF2B5EF4-FFF2-40B4-BE49-F238E27FC236}">
                <a16:creationId xmlns:a16="http://schemas.microsoft.com/office/drawing/2014/main" id="{845A95BB-5427-FCF0-BBC6-D2D69C809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1" y="1447800"/>
            <a:ext cx="1204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FFD5D5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步骤</a:t>
            </a:r>
            <a:r>
              <a:rPr kumimoji="1" lang="en-US" altLang="zh-CN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</a:p>
        </p:txBody>
      </p:sp>
      <p:grpSp>
        <p:nvGrpSpPr>
          <p:cNvPr id="117779" name="Group 19">
            <a:extLst>
              <a:ext uri="{FF2B5EF4-FFF2-40B4-BE49-F238E27FC236}">
                <a16:creationId xmlns:a16="http://schemas.microsoft.com/office/drawing/2014/main" id="{BB57E0D7-EE9C-765F-BE67-4FA8FAB32916}"/>
              </a:ext>
            </a:extLst>
          </p:cNvPr>
          <p:cNvGrpSpPr>
            <a:grpSpLocks/>
          </p:cNvGrpSpPr>
          <p:nvPr/>
        </p:nvGrpSpPr>
        <p:grpSpPr bwMode="auto">
          <a:xfrm>
            <a:off x="6264276" y="1582739"/>
            <a:ext cx="3292475" cy="3297237"/>
            <a:chOff x="2986" y="997"/>
            <a:chExt cx="2074" cy="2077"/>
          </a:xfrm>
        </p:grpSpPr>
        <p:grpSp>
          <p:nvGrpSpPr>
            <p:cNvPr id="41017" name="Group 20">
              <a:extLst>
                <a:ext uri="{FF2B5EF4-FFF2-40B4-BE49-F238E27FC236}">
                  <a16:creationId xmlns:a16="http://schemas.microsoft.com/office/drawing/2014/main" id="{3DDF43C4-E601-A068-B651-0AC225850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6" y="2805"/>
              <a:ext cx="294" cy="269"/>
              <a:chOff x="2986" y="2805"/>
              <a:chExt cx="294" cy="269"/>
            </a:xfrm>
          </p:grpSpPr>
          <p:sp>
            <p:nvSpPr>
              <p:cNvPr id="41028" name="Rectangle 21">
                <a:extLst>
                  <a:ext uri="{FF2B5EF4-FFF2-40B4-BE49-F238E27FC236}">
                    <a16:creationId xmlns:a16="http://schemas.microsoft.com/office/drawing/2014/main" id="{643CEEA4-C1ED-6F0D-92D9-68C9A2221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986" y="2805"/>
                <a:ext cx="23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CN" sz="28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a</a:t>
                </a:r>
                <a:endParaRPr kumimoji="1"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029" name="Freeform 22">
                <a:extLst>
                  <a:ext uri="{FF2B5EF4-FFF2-40B4-BE49-F238E27FC236}">
                    <a16:creationId xmlns:a16="http://schemas.microsoft.com/office/drawing/2014/main" id="{A1E89A2E-08EE-2DC6-80FF-358FA6F66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880"/>
                <a:ext cx="70" cy="70"/>
              </a:xfrm>
              <a:custGeom>
                <a:avLst/>
                <a:gdLst>
                  <a:gd name="T0" fmla="*/ 0 w 420"/>
                  <a:gd name="T1" fmla="*/ 0 h 421"/>
                  <a:gd name="T2" fmla="*/ 0 w 420"/>
                  <a:gd name="T3" fmla="*/ 0 h 421"/>
                  <a:gd name="T4" fmla="*/ 0 w 420"/>
                  <a:gd name="T5" fmla="*/ 0 h 421"/>
                  <a:gd name="T6" fmla="*/ 0 w 420"/>
                  <a:gd name="T7" fmla="*/ 0 h 421"/>
                  <a:gd name="T8" fmla="*/ 0 w 420"/>
                  <a:gd name="T9" fmla="*/ 0 h 421"/>
                  <a:gd name="T10" fmla="*/ 0 w 420"/>
                  <a:gd name="T11" fmla="*/ 0 h 421"/>
                  <a:gd name="T12" fmla="*/ 0 w 420"/>
                  <a:gd name="T13" fmla="*/ 0 h 421"/>
                  <a:gd name="T14" fmla="*/ 0 w 420"/>
                  <a:gd name="T15" fmla="*/ 0 h 421"/>
                  <a:gd name="T16" fmla="*/ 0 w 420"/>
                  <a:gd name="T17" fmla="*/ 0 h 421"/>
                  <a:gd name="T18" fmla="*/ 0 w 420"/>
                  <a:gd name="T19" fmla="*/ 0 h 421"/>
                  <a:gd name="T20" fmla="*/ 0 w 420"/>
                  <a:gd name="T21" fmla="*/ 0 h 421"/>
                  <a:gd name="T22" fmla="*/ 0 w 420"/>
                  <a:gd name="T23" fmla="*/ 0 h 421"/>
                  <a:gd name="T24" fmla="*/ 0 w 420"/>
                  <a:gd name="T25" fmla="*/ 0 h 421"/>
                  <a:gd name="T26" fmla="*/ 0 w 420"/>
                  <a:gd name="T27" fmla="*/ 0 h 421"/>
                  <a:gd name="T28" fmla="*/ 0 w 420"/>
                  <a:gd name="T29" fmla="*/ 0 h 421"/>
                  <a:gd name="T30" fmla="*/ 0 w 420"/>
                  <a:gd name="T31" fmla="*/ 0 h 421"/>
                  <a:gd name="T32" fmla="*/ 0 w 420"/>
                  <a:gd name="T33" fmla="*/ 0 h 421"/>
                  <a:gd name="T34" fmla="*/ 0 w 420"/>
                  <a:gd name="T35" fmla="*/ 0 h 421"/>
                  <a:gd name="T36" fmla="*/ 0 w 420"/>
                  <a:gd name="T37" fmla="*/ 0 h 421"/>
                  <a:gd name="T38" fmla="*/ 0 w 420"/>
                  <a:gd name="T39" fmla="*/ 0 h 421"/>
                  <a:gd name="T40" fmla="*/ 0 w 420"/>
                  <a:gd name="T41" fmla="*/ 0 h 421"/>
                  <a:gd name="T42" fmla="*/ 0 w 420"/>
                  <a:gd name="T43" fmla="*/ 0 h 421"/>
                  <a:gd name="T44" fmla="*/ 0 w 420"/>
                  <a:gd name="T45" fmla="*/ 0 h 421"/>
                  <a:gd name="T46" fmla="*/ 0 w 420"/>
                  <a:gd name="T47" fmla="*/ 0 h 421"/>
                  <a:gd name="T48" fmla="*/ 0 w 420"/>
                  <a:gd name="T49" fmla="*/ 0 h 421"/>
                  <a:gd name="T50" fmla="*/ 0 w 420"/>
                  <a:gd name="T51" fmla="*/ 0 h 421"/>
                  <a:gd name="T52" fmla="*/ 0 w 420"/>
                  <a:gd name="T53" fmla="*/ 0 h 421"/>
                  <a:gd name="T54" fmla="*/ 0 w 420"/>
                  <a:gd name="T55" fmla="*/ 0 h 421"/>
                  <a:gd name="T56" fmla="*/ 0 w 420"/>
                  <a:gd name="T57" fmla="*/ 0 h 421"/>
                  <a:gd name="T58" fmla="*/ 0 w 420"/>
                  <a:gd name="T59" fmla="*/ 0 h 421"/>
                  <a:gd name="T60" fmla="*/ 0 w 420"/>
                  <a:gd name="T61" fmla="*/ 0 h 421"/>
                  <a:gd name="T62" fmla="*/ 0 w 420"/>
                  <a:gd name="T63" fmla="*/ 0 h 421"/>
                  <a:gd name="T64" fmla="*/ 0 w 420"/>
                  <a:gd name="T65" fmla="*/ 0 h 421"/>
                  <a:gd name="T66" fmla="*/ 0 w 420"/>
                  <a:gd name="T67" fmla="*/ 0 h 421"/>
                  <a:gd name="T68" fmla="*/ 0 w 420"/>
                  <a:gd name="T69" fmla="*/ 0 h 421"/>
                  <a:gd name="T70" fmla="*/ 0 w 420"/>
                  <a:gd name="T71" fmla="*/ 0 h 4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20" h="421">
                    <a:moveTo>
                      <a:pt x="420" y="211"/>
                    </a:moveTo>
                    <a:lnTo>
                      <a:pt x="419" y="192"/>
                    </a:lnTo>
                    <a:lnTo>
                      <a:pt x="416" y="174"/>
                    </a:lnTo>
                    <a:lnTo>
                      <a:pt x="412" y="156"/>
                    </a:lnTo>
                    <a:lnTo>
                      <a:pt x="407" y="139"/>
                    </a:lnTo>
                    <a:lnTo>
                      <a:pt x="401" y="122"/>
                    </a:lnTo>
                    <a:lnTo>
                      <a:pt x="392" y="105"/>
                    </a:lnTo>
                    <a:lnTo>
                      <a:pt x="382" y="90"/>
                    </a:lnTo>
                    <a:lnTo>
                      <a:pt x="371" y="76"/>
                    </a:lnTo>
                    <a:lnTo>
                      <a:pt x="358" y="62"/>
                    </a:lnTo>
                    <a:lnTo>
                      <a:pt x="344" y="50"/>
                    </a:lnTo>
                    <a:lnTo>
                      <a:pt x="331" y="39"/>
                    </a:lnTo>
                    <a:lnTo>
                      <a:pt x="315" y="29"/>
                    </a:lnTo>
                    <a:lnTo>
                      <a:pt x="299" y="21"/>
                    </a:lnTo>
                    <a:lnTo>
                      <a:pt x="282" y="13"/>
                    </a:lnTo>
                    <a:lnTo>
                      <a:pt x="264" y="8"/>
                    </a:lnTo>
                    <a:lnTo>
                      <a:pt x="247" y="4"/>
                    </a:lnTo>
                    <a:lnTo>
                      <a:pt x="228" y="2"/>
                    </a:lnTo>
                    <a:lnTo>
                      <a:pt x="210" y="0"/>
                    </a:lnTo>
                    <a:lnTo>
                      <a:pt x="192" y="2"/>
                    </a:lnTo>
                    <a:lnTo>
                      <a:pt x="174" y="4"/>
                    </a:lnTo>
                    <a:lnTo>
                      <a:pt x="156" y="8"/>
                    </a:lnTo>
                    <a:lnTo>
                      <a:pt x="138" y="13"/>
                    </a:lnTo>
                    <a:lnTo>
                      <a:pt x="121" y="21"/>
                    </a:lnTo>
                    <a:lnTo>
                      <a:pt x="105" y="29"/>
                    </a:lnTo>
                    <a:lnTo>
                      <a:pt x="89" y="39"/>
                    </a:lnTo>
                    <a:lnTo>
                      <a:pt x="76" y="50"/>
                    </a:lnTo>
                    <a:lnTo>
                      <a:pt x="62" y="62"/>
                    </a:lnTo>
                    <a:lnTo>
                      <a:pt x="49" y="76"/>
                    </a:lnTo>
                    <a:lnTo>
                      <a:pt x="39" y="90"/>
                    </a:lnTo>
                    <a:lnTo>
                      <a:pt x="29" y="105"/>
                    </a:lnTo>
                    <a:lnTo>
                      <a:pt x="21" y="122"/>
                    </a:lnTo>
                    <a:lnTo>
                      <a:pt x="13" y="139"/>
                    </a:lnTo>
                    <a:lnTo>
                      <a:pt x="8" y="156"/>
                    </a:lnTo>
                    <a:lnTo>
                      <a:pt x="4" y="174"/>
                    </a:lnTo>
                    <a:lnTo>
                      <a:pt x="2" y="192"/>
                    </a:lnTo>
                    <a:lnTo>
                      <a:pt x="0" y="211"/>
                    </a:lnTo>
                    <a:lnTo>
                      <a:pt x="2" y="229"/>
                    </a:lnTo>
                    <a:lnTo>
                      <a:pt x="4" y="247"/>
                    </a:lnTo>
                    <a:lnTo>
                      <a:pt x="8" y="265"/>
                    </a:lnTo>
                    <a:lnTo>
                      <a:pt x="13" y="282"/>
                    </a:lnTo>
                    <a:lnTo>
                      <a:pt x="21" y="299"/>
                    </a:lnTo>
                    <a:lnTo>
                      <a:pt x="29" y="316"/>
                    </a:lnTo>
                    <a:lnTo>
                      <a:pt x="39" y="331"/>
                    </a:lnTo>
                    <a:lnTo>
                      <a:pt x="49" y="346"/>
                    </a:lnTo>
                    <a:lnTo>
                      <a:pt x="62" y="359"/>
                    </a:lnTo>
                    <a:lnTo>
                      <a:pt x="76" y="371"/>
                    </a:lnTo>
                    <a:lnTo>
                      <a:pt x="89" y="383"/>
                    </a:lnTo>
                    <a:lnTo>
                      <a:pt x="105" y="392"/>
                    </a:lnTo>
                    <a:lnTo>
                      <a:pt x="121" y="401"/>
                    </a:lnTo>
                    <a:lnTo>
                      <a:pt x="138" y="408"/>
                    </a:lnTo>
                    <a:lnTo>
                      <a:pt x="156" y="413"/>
                    </a:lnTo>
                    <a:lnTo>
                      <a:pt x="174" y="418"/>
                    </a:lnTo>
                    <a:lnTo>
                      <a:pt x="192" y="420"/>
                    </a:lnTo>
                    <a:lnTo>
                      <a:pt x="210" y="421"/>
                    </a:lnTo>
                    <a:lnTo>
                      <a:pt x="228" y="420"/>
                    </a:lnTo>
                    <a:lnTo>
                      <a:pt x="247" y="418"/>
                    </a:lnTo>
                    <a:lnTo>
                      <a:pt x="264" y="413"/>
                    </a:lnTo>
                    <a:lnTo>
                      <a:pt x="282" y="408"/>
                    </a:lnTo>
                    <a:lnTo>
                      <a:pt x="299" y="401"/>
                    </a:lnTo>
                    <a:lnTo>
                      <a:pt x="315" y="392"/>
                    </a:lnTo>
                    <a:lnTo>
                      <a:pt x="331" y="383"/>
                    </a:lnTo>
                    <a:lnTo>
                      <a:pt x="344" y="371"/>
                    </a:lnTo>
                    <a:lnTo>
                      <a:pt x="358" y="359"/>
                    </a:lnTo>
                    <a:lnTo>
                      <a:pt x="371" y="346"/>
                    </a:lnTo>
                    <a:lnTo>
                      <a:pt x="382" y="331"/>
                    </a:lnTo>
                    <a:lnTo>
                      <a:pt x="392" y="316"/>
                    </a:lnTo>
                    <a:lnTo>
                      <a:pt x="401" y="299"/>
                    </a:lnTo>
                    <a:lnTo>
                      <a:pt x="407" y="282"/>
                    </a:lnTo>
                    <a:lnTo>
                      <a:pt x="412" y="265"/>
                    </a:lnTo>
                    <a:lnTo>
                      <a:pt x="416" y="247"/>
                    </a:lnTo>
                    <a:lnTo>
                      <a:pt x="419" y="229"/>
                    </a:lnTo>
                    <a:lnTo>
                      <a:pt x="420" y="211"/>
                    </a:lnTo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018" name="Group 23">
              <a:extLst>
                <a:ext uri="{FF2B5EF4-FFF2-40B4-BE49-F238E27FC236}">
                  <a16:creationId xmlns:a16="http://schemas.microsoft.com/office/drawing/2014/main" id="{574499D0-5D93-0530-4B07-8FD7C9293D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004"/>
              <a:ext cx="321" cy="287"/>
              <a:chOff x="4739" y="1004"/>
              <a:chExt cx="321" cy="287"/>
            </a:xfrm>
          </p:grpSpPr>
          <p:sp>
            <p:nvSpPr>
              <p:cNvPr id="41024" name="Freeform 24">
                <a:extLst>
                  <a:ext uri="{FF2B5EF4-FFF2-40B4-BE49-F238E27FC236}">
                    <a16:creationId xmlns:a16="http://schemas.microsoft.com/office/drawing/2014/main" id="{542E2C27-C108-4D1E-ACF7-A1912D8D6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9" y="1167"/>
                <a:ext cx="70" cy="70"/>
              </a:xfrm>
              <a:custGeom>
                <a:avLst/>
                <a:gdLst>
                  <a:gd name="T0" fmla="*/ 0 w 419"/>
                  <a:gd name="T1" fmla="*/ 0 h 419"/>
                  <a:gd name="T2" fmla="*/ 0 w 419"/>
                  <a:gd name="T3" fmla="*/ 0 h 419"/>
                  <a:gd name="T4" fmla="*/ 0 w 419"/>
                  <a:gd name="T5" fmla="*/ 0 h 419"/>
                  <a:gd name="T6" fmla="*/ 0 w 419"/>
                  <a:gd name="T7" fmla="*/ 0 h 419"/>
                  <a:gd name="T8" fmla="*/ 0 w 419"/>
                  <a:gd name="T9" fmla="*/ 0 h 419"/>
                  <a:gd name="T10" fmla="*/ 0 w 419"/>
                  <a:gd name="T11" fmla="*/ 0 h 419"/>
                  <a:gd name="T12" fmla="*/ 0 w 419"/>
                  <a:gd name="T13" fmla="*/ 0 h 419"/>
                  <a:gd name="T14" fmla="*/ 0 w 419"/>
                  <a:gd name="T15" fmla="*/ 0 h 419"/>
                  <a:gd name="T16" fmla="*/ 0 w 419"/>
                  <a:gd name="T17" fmla="*/ 0 h 419"/>
                  <a:gd name="T18" fmla="*/ 0 w 419"/>
                  <a:gd name="T19" fmla="*/ 0 h 419"/>
                  <a:gd name="T20" fmla="*/ 0 w 419"/>
                  <a:gd name="T21" fmla="*/ 0 h 419"/>
                  <a:gd name="T22" fmla="*/ 0 w 419"/>
                  <a:gd name="T23" fmla="*/ 0 h 419"/>
                  <a:gd name="T24" fmla="*/ 0 w 419"/>
                  <a:gd name="T25" fmla="*/ 0 h 419"/>
                  <a:gd name="T26" fmla="*/ 0 w 419"/>
                  <a:gd name="T27" fmla="*/ 0 h 419"/>
                  <a:gd name="T28" fmla="*/ 0 w 419"/>
                  <a:gd name="T29" fmla="*/ 0 h 419"/>
                  <a:gd name="T30" fmla="*/ 0 w 419"/>
                  <a:gd name="T31" fmla="*/ 0 h 419"/>
                  <a:gd name="T32" fmla="*/ 0 w 419"/>
                  <a:gd name="T33" fmla="*/ 0 h 419"/>
                  <a:gd name="T34" fmla="*/ 0 w 419"/>
                  <a:gd name="T35" fmla="*/ 0 h 419"/>
                  <a:gd name="T36" fmla="*/ 0 w 419"/>
                  <a:gd name="T37" fmla="*/ 0 h 419"/>
                  <a:gd name="T38" fmla="*/ 0 w 419"/>
                  <a:gd name="T39" fmla="*/ 0 h 419"/>
                  <a:gd name="T40" fmla="*/ 0 w 419"/>
                  <a:gd name="T41" fmla="*/ 0 h 419"/>
                  <a:gd name="T42" fmla="*/ 0 w 419"/>
                  <a:gd name="T43" fmla="*/ 0 h 419"/>
                  <a:gd name="T44" fmla="*/ 0 w 419"/>
                  <a:gd name="T45" fmla="*/ 0 h 419"/>
                  <a:gd name="T46" fmla="*/ 0 w 419"/>
                  <a:gd name="T47" fmla="*/ 0 h 419"/>
                  <a:gd name="T48" fmla="*/ 0 w 419"/>
                  <a:gd name="T49" fmla="*/ 0 h 419"/>
                  <a:gd name="T50" fmla="*/ 0 w 419"/>
                  <a:gd name="T51" fmla="*/ 0 h 419"/>
                  <a:gd name="T52" fmla="*/ 0 w 419"/>
                  <a:gd name="T53" fmla="*/ 0 h 419"/>
                  <a:gd name="T54" fmla="*/ 0 w 419"/>
                  <a:gd name="T55" fmla="*/ 0 h 419"/>
                  <a:gd name="T56" fmla="*/ 0 w 419"/>
                  <a:gd name="T57" fmla="*/ 0 h 419"/>
                  <a:gd name="T58" fmla="*/ 0 w 419"/>
                  <a:gd name="T59" fmla="*/ 0 h 419"/>
                  <a:gd name="T60" fmla="*/ 0 w 419"/>
                  <a:gd name="T61" fmla="*/ 0 h 419"/>
                  <a:gd name="T62" fmla="*/ 0 w 419"/>
                  <a:gd name="T63" fmla="*/ 0 h 419"/>
                  <a:gd name="T64" fmla="*/ 0 w 419"/>
                  <a:gd name="T65" fmla="*/ 0 h 419"/>
                  <a:gd name="T66" fmla="*/ 0 w 419"/>
                  <a:gd name="T67" fmla="*/ 0 h 419"/>
                  <a:gd name="T68" fmla="*/ 0 w 419"/>
                  <a:gd name="T69" fmla="*/ 0 h 419"/>
                  <a:gd name="T70" fmla="*/ 0 w 419"/>
                  <a:gd name="T71" fmla="*/ 0 h 41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19" h="419">
                    <a:moveTo>
                      <a:pt x="419" y="209"/>
                    </a:moveTo>
                    <a:lnTo>
                      <a:pt x="418" y="191"/>
                    </a:lnTo>
                    <a:lnTo>
                      <a:pt x="416" y="173"/>
                    </a:lnTo>
                    <a:lnTo>
                      <a:pt x="412" y="155"/>
                    </a:lnTo>
                    <a:lnTo>
                      <a:pt x="407" y="137"/>
                    </a:lnTo>
                    <a:lnTo>
                      <a:pt x="399" y="120"/>
                    </a:lnTo>
                    <a:lnTo>
                      <a:pt x="391" y="105"/>
                    </a:lnTo>
                    <a:lnTo>
                      <a:pt x="381" y="89"/>
                    </a:lnTo>
                    <a:lnTo>
                      <a:pt x="370" y="74"/>
                    </a:lnTo>
                    <a:lnTo>
                      <a:pt x="358" y="61"/>
                    </a:lnTo>
                    <a:lnTo>
                      <a:pt x="344" y="48"/>
                    </a:lnTo>
                    <a:lnTo>
                      <a:pt x="329" y="38"/>
                    </a:lnTo>
                    <a:lnTo>
                      <a:pt x="315" y="27"/>
                    </a:lnTo>
                    <a:lnTo>
                      <a:pt x="298" y="19"/>
                    </a:lnTo>
                    <a:lnTo>
                      <a:pt x="281" y="12"/>
                    </a:lnTo>
                    <a:lnTo>
                      <a:pt x="264" y="6"/>
                    </a:lnTo>
                    <a:lnTo>
                      <a:pt x="246" y="3"/>
                    </a:lnTo>
                    <a:lnTo>
                      <a:pt x="228" y="0"/>
                    </a:lnTo>
                    <a:lnTo>
                      <a:pt x="210" y="0"/>
                    </a:lnTo>
                    <a:lnTo>
                      <a:pt x="191" y="0"/>
                    </a:lnTo>
                    <a:lnTo>
                      <a:pt x="173" y="3"/>
                    </a:lnTo>
                    <a:lnTo>
                      <a:pt x="155" y="6"/>
                    </a:lnTo>
                    <a:lnTo>
                      <a:pt x="138" y="12"/>
                    </a:lnTo>
                    <a:lnTo>
                      <a:pt x="121" y="19"/>
                    </a:lnTo>
                    <a:lnTo>
                      <a:pt x="105" y="27"/>
                    </a:lnTo>
                    <a:lnTo>
                      <a:pt x="89" y="38"/>
                    </a:lnTo>
                    <a:lnTo>
                      <a:pt x="74" y="48"/>
                    </a:lnTo>
                    <a:lnTo>
                      <a:pt x="62" y="61"/>
                    </a:lnTo>
                    <a:lnTo>
                      <a:pt x="49" y="74"/>
                    </a:lnTo>
                    <a:lnTo>
                      <a:pt x="37" y="89"/>
                    </a:lnTo>
                    <a:lnTo>
                      <a:pt x="28" y="105"/>
                    </a:lnTo>
                    <a:lnTo>
                      <a:pt x="19" y="120"/>
                    </a:lnTo>
                    <a:lnTo>
                      <a:pt x="13" y="137"/>
                    </a:lnTo>
                    <a:lnTo>
                      <a:pt x="7" y="155"/>
                    </a:lnTo>
                    <a:lnTo>
                      <a:pt x="3" y="173"/>
                    </a:lnTo>
                    <a:lnTo>
                      <a:pt x="0" y="191"/>
                    </a:lnTo>
                    <a:lnTo>
                      <a:pt x="0" y="209"/>
                    </a:lnTo>
                    <a:lnTo>
                      <a:pt x="0" y="227"/>
                    </a:lnTo>
                    <a:lnTo>
                      <a:pt x="3" y="245"/>
                    </a:lnTo>
                    <a:lnTo>
                      <a:pt x="7" y="263"/>
                    </a:lnTo>
                    <a:lnTo>
                      <a:pt x="13" y="281"/>
                    </a:lnTo>
                    <a:lnTo>
                      <a:pt x="19" y="298"/>
                    </a:lnTo>
                    <a:lnTo>
                      <a:pt x="28" y="314"/>
                    </a:lnTo>
                    <a:lnTo>
                      <a:pt x="37" y="330"/>
                    </a:lnTo>
                    <a:lnTo>
                      <a:pt x="49" y="344"/>
                    </a:lnTo>
                    <a:lnTo>
                      <a:pt x="62" y="358"/>
                    </a:lnTo>
                    <a:lnTo>
                      <a:pt x="74" y="370"/>
                    </a:lnTo>
                    <a:lnTo>
                      <a:pt x="89" y="381"/>
                    </a:lnTo>
                    <a:lnTo>
                      <a:pt x="105" y="391"/>
                    </a:lnTo>
                    <a:lnTo>
                      <a:pt x="121" y="400"/>
                    </a:lnTo>
                    <a:lnTo>
                      <a:pt x="138" y="406"/>
                    </a:lnTo>
                    <a:lnTo>
                      <a:pt x="155" y="412"/>
                    </a:lnTo>
                    <a:lnTo>
                      <a:pt x="173" y="416"/>
                    </a:lnTo>
                    <a:lnTo>
                      <a:pt x="191" y="418"/>
                    </a:lnTo>
                    <a:lnTo>
                      <a:pt x="210" y="419"/>
                    </a:lnTo>
                    <a:lnTo>
                      <a:pt x="228" y="418"/>
                    </a:lnTo>
                    <a:lnTo>
                      <a:pt x="246" y="416"/>
                    </a:lnTo>
                    <a:lnTo>
                      <a:pt x="264" y="412"/>
                    </a:lnTo>
                    <a:lnTo>
                      <a:pt x="281" y="406"/>
                    </a:lnTo>
                    <a:lnTo>
                      <a:pt x="298" y="400"/>
                    </a:lnTo>
                    <a:lnTo>
                      <a:pt x="315" y="391"/>
                    </a:lnTo>
                    <a:lnTo>
                      <a:pt x="329" y="381"/>
                    </a:lnTo>
                    <a:lnTo>
                      <a:pt x="344" y="370"/>
                    </a:lnTo>
                    <a:lnTo>
                      <a:pt x="358" y="358"/>
                    </a:lnTo>
                    <a:lnTo>
                      <a:pt x="370" y="344"/>
                    </a:lnTo>
                    <a:lnTo>
                      <a:pt x="381" y="330"/>
                    </a:lnTo>
                    <a:lnTo>
                      <a:pt x="391" y="314"/>
                    </a:lnTo>
                    <a:lnTo>
                      <a:pt x="399" y="298"/>
                    </a:lnTo>
                    <a:lnTo>
                      <a:pt x="407" y="281"/>
                    </a:lnTo>
                    <a:lnTo>
                      <a:pt x="412" y="263"/>
                    </a:lnTo>
                    <a:lnTo>
                      <a:pt x="416" y="245"/>
                    </a:lnTo>
                    <a:lnTo>
                      <a:pt x="418" y="227"/>
                    </a:lnTo>
                    <a:lnTo>
                      <a:pt x="419" y="209"/>
                    </a:lnTo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1025" name="Group 25">
                <a:extLst>
                  <a:ext uri="{FF2B5EF4-FFF2-40B4-BE49-F238E27FC236}">
                    <a16:creationId xmlns:a16="http://schemas.microsoft.com/office/drawing/2014/main" id="{336C9AFE-D644-0D0C-D566-D8AF2C02E2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65" y="1004"/>
                <a:ext cx="195" cy="287"/>
                <a:chOff x="4914" y="1004"/>
                <a:chExt cx="195" cy="287"/>
              </a:xfrm>
            </p:grpSpPr>
            <p:sp>
              <p:nvSpPr>
                <p:cNvPr id="41026" name="Rectangle 26">
                  <a:extLst>
                    <a:ext uri="{FF2B5EF4-FFF2-40B4-BE49-F238E27FC236}">
                      <a16:creationId xmlns:a16="http://schemas.microsoft.com/office/drawing/2014/main" id="{2CA281D0-AACA-DF79-F1EB-AE71880B1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14" y="1010"/>
                  <a:ext cx="117" cy="2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900"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a</a:t>
                  </a:r>
                  <a:endParaRPr kumimoji="1" lang="en-US" altLang="zh-CN" sz="2800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027" name="Rectangle 27">
                  <a:extLst>
                    <a:ext uri="{FF2B5EF4-FFF2-40B4-BE49-F238E27FC236}">
                      <a16:creationId xmlns:a16="http://schemas.microsoft.com/office/drawing/2014/main" id="{26412B19-EA3A-63FE-2564-7DB33FAA25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3" y="1004"/>
                  <a:ext cx="86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''</a:t>
                  </a:r>
                  <a:endParaRPr kumimoji="1" lang="en-US" altLang="zh-CN" sz="2800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41019" name="Group 28">
              <a:extLst>
                <a:ext uri="{FF2B5EF4-FFF2-40B4-BE49-F238E27FC236}">
                  <a16:creationId xmlns:a16="http://schemas.microsoft.com/office/drawing/2014/main" id="{BFF52E1E-29D7-E1FF-4D40-F1D511F60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0" y="997"/>
              <a:ext cx="210" cy="287"/>
              <a:chOff x="3070" y="997"/>
              <a:chExt cx="210" cy="287"/>
            </a:xfrm>
          </p:grpSpPr>
          <p:grpSp>
            <p:nvGrpSpPr>
              <p:cNvPr id="41020" name="Group 29">
                <a:extLst>
                  <a:ext uri="{FF2B5EF4-FFF2-40B4-BE49-F238E27FC236}">
                    <a16:creationId xmlns:a16="http://schemas.microsoft.com/office/drawing/2014/main" id="{5FA6F32D-C325-222E-C2CF-8DAAC260FE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0" y="1003"/>
                <a:ext cx="210" cy="281"/>
                <a:chOff x="3070" y="1003"/>
                <a:chExt cx="210" cy="281"/>
              </a:xfrm>
            </p:grpSpPr>
            <p:sp>
              <p:nvSpPr>
                <p:cNvPr id="41022" name="Freeform 30">
                  <a:extLst>
                    <a:ext uri="{FF2B5EF4-FFF2-40B4-BE49-F238E27FC236}">
                      <a16:creationId xmlns:a16="http://schemas.microsoft.com/office/drawing/2014/main" id="{BC68A3D6-E74B-01B1-B372-DE9FC8EDB0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0" y="1167"/>
                  <a:ext cx="70" cy="70"/>
                </a:xfrm>
                <a:custGeom>
                  <a:avLst/>
                  <a:gdLst>
                    <a:gd name="T0" fmla="*/ 0 w 420"/>
                    <a:gd name="T1" fmla="*/ 0 h 419"/>
                    <a:gd name="T2" fmla="*/ 0 w 420"/>
                    <a:gd name="T3" fmla="*/ 0 h 419"/>
                    <a:gd name="T4" fmla="*/ 0 w 420"/>
                    <a:gd name="T5" fmla="*/ 0 h 419"/>
                    <a:gd name="T6" fmla="*/ 0 w 420"/>
                    <a:gd name="T7" fmla="*/ 0 h 419"/>
                    <a:gd name="T8" fmla="*/ 0 w 420"/>
                    <a:gd name="T9" fmla="*/ 0 h 419"/>
                    <a:gd name="T10" fmla="*/ 0 w 420"/>
                    <a:gd name="T11" fmla="*/ 0 h 419"/>
                    <a:gd name="T12" fmla="*/ 0 w 420"/>
                    <a:gd name="T13" fmla="*/ 0 h 419"/>
                    <a:gd name="T14" fmla="*/ 0 w 420"/>
                    <a:gd name="T15" fmla="*/ 0 h 419"/>
                    <a:gd name="T16" fmla="*/ 0 w 420"/>
                    <a:gd name="T17" fmla="*/ 0 h 419"/>
                    <a:gd name="T18" fmla="*/ 0 w 420"/>
                    <a:gd name="T19" fmla="*/ 0 h 419"/>
                    <a:gd name="T20" fmla="*/ 0 w 420"/>
                    <a:gd name="T21" fmla="*/ 0 h 419"/>
                    <a:gd name="T22" fmla="*/ 0 w 420"/>
                    <a:gd name="T23" fmla="*/ 0 h 419"/>
                    <a:gd name="T24" fmla="*/ 0 w 420"/>
                    <a:gd name="T25" fmla="*/ 0 h 419"/>
                    <a:gd name="T26" fmla="*/ 0 w 420"/>
                    <a:gd name="T27" fmla="*/ 0 h 419"/>
                    <a:gd name="T28" fmla="*/ 0 w 420"/>
                    <a:gd name="T29" fmla="*/ 0 h 419"/>
                    <a:gd name="T30" fmla="*/ 0 w 420"/>
                    <a:gd name="T31" fmla="*/ 0 h 419"/>
                    <a:gd name="T32" fmla="*/ 0 w 420"/>
                    <a:gd name="T33" fmla="*/ 0 h 419"/>
                    <a:gd name="T34" fmla="*/ 0 w 420"/>
                    <a:gd name="T35" fmla="*/ 0 h 419"/>
                    <a:gd name="T36" fmla="*/ 0 w 420"/>
                    <a:gd name="T37" fmla="*/ 0 h 419"/>
                    <a:gd name="T38" fmla="*/ 0 w 420"/>
                    <a:gd name="T39" fmla="*/ 0 h 419"/>
                    <a:gd name="T40" fmla="*/ 0 w 420"/>
                    <a:gd name="T41" fmla="*/ 0 h 419"/>
                    <a:gd name="T42" fmla="*/ 0 w 420"/>
                    <a:gd name="T43" fmla="*/ 0 h 419"/>
                    <a:gd name="T44" fmla="*/ 0 w 420"/>
                    <a:gd name="T45" fmla="*/ 0 h 419"/>
                    <a:gd name="T46" fmla="*/ 0 w 420"/>
                    <a:gd name="T47" fmla="*/ 0 h 419"/>
                    <a:gd name="T48" fmla="*/ 0 w 420"/>
                    <a:gd name="T49" fmla="*/ 0 h 419"/>
                    <a:gd name="T50" fmla="*/ 0 w 420"/>
                    <a:gd name="T51" fmla="*/ 0 h 419"/>
                    <a:gd name="T52" fmla="*/ 0 w 420"/>
                    <a:gd name="T53" fmla="*/ 0 h 419"/>
                    <a:gd name="T54" fmla="*/ 0 w 420"/>
                    <a:gd name="T55" fmla="*/ 0 h 419"/>
                    <a:gd name="T56" fmla="*/ 0 w 420"/>
                    <a:gd name="T57" fmla="*/ 0 h 419"/>
                    <a:gd name="T58" fmla="*/ 0 w 420"/>
                    <a:gd name="T59" fmla="*/ 0 h 419"/>
                    <a:gd name="T60" fmla="*/ 0 w 420"/>
                    <a:gd name="T61" fmla="*/ 0 h 419"/>
                    <a:gd name="T62" fmla="*/ 0 w 420"/>
                    <a:gd name="T63" fmla="*/ 0 h 419"/>
                    <a:gd name="T64" fmla="*/ 0 w 420"/>
                    <a:gd name="T65" fmla="*/ 0 h 419"/>
                    <a:gd name="T66" fmla="*/ 0 w 420"/>
                    <a:gd name="T67" fmla="*/ 0 h 419"/>
                    <a:gd name="T68" fmla="*/ 0 w 420"/>
                    <a:gd name="T69" fmla="*/ 0 h 419"/>
                    <a:gd name="T70" fmla="*/ 0 w 420"/>
                    <a:gd name="T71" fmla="*/ 0 h 41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20" h="419">
                      <a:moveTo>
                        <a:pt x="420" y="209"/>
                      </a:moveTo>
                      <a:lnTo>
                        <a:pt x="419" y="191"/>
                      </a:lnTo>
                      <a:lnTo>
                        <a:pt x="416" y="173"/>
                      </a:lnTo>
                      <a:lnTo>
                        <a:pt x="412" y="155"/>
                      </a:lnTo>
                      <a:lnTo>
                        <a:pt x="407" y="137"/>
                      </a:lnTo>
                      <a:lnTo>
                        <a:pt x="401" y="120"/>
                      </a:lnTo>
                      <a:lnTo>
                        <a:pt x="392" y="105"/>
                      </a:lnTo>
                      <a:lnTo>
                        <a:pt x="382" y="89"/>
                      </a:lnTo>
                      <a:lnTo>
                        <a:pt x="371" y="74"/>
                      </a:lnTo>
                      <a:lnTo>
                        <a:pt x="358" y="61"/>
                      </a:lnTo>
                      <a:lnTo>
                        <a:pt x="344" y="48"/>
                      </a:lnTo>
                      <a:lnTo>
                        <a:pt x="331" y="38"/>
                      </a:lnTo>
                      <a:lnTo>
                        <a:pt x="315" y="27"/>
                      </a:lnTo>
                      <a:lnTo>
                        <a:pt x="299" y="19"/>
                      </a:lnTo>
                      <a:lnTo>
                        <a:pt x="282" y="12"/>
                      </a:lnTo>
                      <a:lnTo>
                        <a:pt x="264" y="6"/>
                      </a:lnTo>
                      <a:lnTo>
                        <a:pt x="247" y="3"/>
                      </a:lnTo>
                      <a:lnTo>
                        <a:pt x="228" y="0"/>
                      </a:lnTo>
                      <a:lnTo>
                        <a:pt x="210" y="0"/>
                      </a:lnTo>
                      <a:lnTo>
                        <a:pt x="192" y="0"/>
                      </a:lnTo>
                      <a:lnTo>
                        <a:pt x="174" y="3"/>
                      </a:lnTo>
                      <a:lnTo>
                        <a:pt x="156" y="6"/>
                      </a:lnTo>
                      <a:lnTo>
                        <a:pt x="138" y="12"/>
                      </a:lnTo>
                      <a:lnTo>
                        <a:pt x="121" y="19"/>
                      </a:lnTo>
                      <a:lnTo>
                        <a:pt x="105" y="27"/>
                      </a:lnTo>
                      <a:lnTo>
                        <a:pt x="89" y="38"/>
                      </a:lnTo>
                      <a:lnTo>
                        <a:pt x="76" y="48"/>
                      </a:lnTo>
                      <a:lnTo>
                        <a:pt x="62" y="61"/>
                      </a:lnTo>
                      <a:lnTo>
                        <a:pt x="49" y="74"/>
                      </a:lnTo>
                      <a:lnTo>
                        <a:pt x="39" y="89"/>
                      </a:lnTo>
                      <a:lnTo>
                        <a:pt x="29" y="105"/>
                      </a:lnTo>
                      <a:lnTo>
                        <a:pt x="21" y="120"/>
                      </a:lnTo>
                      <a:lnTo>
                        <a:pt x="13" y="137"/>
                      </a:lnTo>
                      <a:lnTo>
                        <a:pt x="8" y="155"/>
                      </a:lnTo>
                      <a:lnTo>
                        <a:pt x="4" y="173"/>
                      </a:lnTo>
                      <a:lnTo>
                        <a:pt x="2" y="191"/>
                      </a:lnTo>
                      <a:lnTo>
                        <a:pt x="0" y="209"/>
                      </a:lnTo>
                      <a:lnTo>
                        <a:pt x="2" y="227"/>
                      </a:lnTo>
                      <a:lnTo>
                        <a:pt x="4" y="245"/>
                      </a:lnTo>
                      <a:lnTo>
                        <a:pt x="8" y="263"/>
                      </a:lnTo>
                      <a:lnTo>
                        <a:pt x="13" y="281"/>
                      </a:lnTo>
                      <a:lnTo>
                        <a:pt x="21" y="298"/>
                      </a:lnTo>
                      <a:lnTo>
                        <a:pt x="29" y="314"/>
                      </a:lnTo>
                      <a:lnTo>
                        <a:pt x="39" y="330"/>
                      </a:lnTo>
                      <a:lnTo>
                        <a:pt x="49" y="344"/>
                      </a:lnTo>
                      <a:lnTo>
                        <a:pt x="62" y="358"/>
                      </a:lnTo>
                      <a:lnTo>
                        <a:pt x="76" y="370"/>
                      </a:lnTo>
                      <a:lnTo>
                        <a:pt x="89" y="381"/>
                      </a:lnTo>
                      <a:lnTo>
                        <a:pt x="105" y="391"/>
                      </a:lnTo>
                      <a:lnTo>
                        <a:pt x="121" y="400"/>
                      </a:lnTo>
                      <a:lnTo>
                        <a:pt x="138" y="406"/>
                      </a:lnTo>
                      <a:lnTo>
                        <a:pt x="156" y="412"/>
                      </a:lnTo>
                      <a:lnTo>
                        <a:pt x="174" y="416"/>
                      </a:lnTo>
                      <a:lnTo>
                        <a:pt x="192" y="418"/>
                      </a:lnTo>
                      <a:lnTo>
                        <a:pt x="210" y="419"/>
                      </a:lnTo>
                      <a:lnTo>
                        <a:pt x="228" y="418"/>
                      </a:lnTo>
                      <a:lnTo>
                        <a:pt x="247" y="416"/>
                      </a:lnTo>
                      <a:lnTo>
                        <a:pt x="264" y="412"/>
                      </a:lnTo>
                      <a:lnTo>
                        <a:pt x="282" y="406"/>
                      </a:lnTo>
                      <a:lnTo>
                        <a:pt x="299" y="400"/>
                      </a:lnTo>
                      <a:lnTo>
                        <a:pt x="315" y="391"/>
                      </a:lnTo>
                      <a:lnTo>
                        <a:pt x="331" y="381"/>
                      </a:lnTo>
                      <a:lnTo>
                        <a:pt x="344" y="370"/>
                      </a:lnTo>
                      <a:lnTo>
                        <a:pt x="358" y="358"/>
                      </a:lnTo>
                      <a:lnTo>
                        <a:pt x="371" y="344"/>
                      </a:lnTo>
                      <a:lnTo>
                        <a:pt x="382" y="330"/>
                      </a:lnTo>
                      <a:lnTo>
                        <a:pt x="392" y="314"/>
                      </a:lnTo>
                      <a:lnTo>
                        <a:pt x="401" y="298"/>
                      </a:lnTo>
                      <a:lnTo>
                        <a:pt x="407" y="281"/>
                      </a:lnTo>
                      <a:lnTo>
                        <a:pt x="412" y="263"/>
                      </a:lnTo>
                      <a:lnTo>
                        <a:pt x="416" y="245"/>
                      </a:lnTo>
                      <a:lnTo>
                        <a:pt x="419" y="227"/>
                      </a:lnTo>
                      <a:lnTo>
                        <a:pt x="420" y="209"/>
                      </a:lnTo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23" name="Rectangle 31">
                  <a:extLst>
                    <a:ext uri="{FF2B5EF4-FFF2-40B4-BE49-F238E27FC236}">
                      <a16:creationId xmlns:a16="http://schemas.microsoft.com/office/drawing/2014/main" id="{914AB2C6-6B5B-8A64-A61C-9D6A36767A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0" y="1003"/>
                  <a:ext cx="117" cy="2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900"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a</a:t>
                  </a:r>
                  <a:endParaRPr kumimoji="1" lang="en-US" altLang="zh-CN" sz="2800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41021" name="Rectangle 32">
                <a:extLst>
                  <a:ext uri="{FF2B5EF4-FFF2-40B4-BE49-F238E27FC236}">
                    <a16:creationId xmlns:a16="http://schemas.microsoft.com/office/drawing/2014/main" id="{0A7AED5E-8B7E-41FF-7B5F-37CD25B52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9" y="997"/>
                <a:ext cx="43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CN" sz="28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'</a:t>
                </a:r>
                <a:endParaRPr kumimoji="1"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17793" name="Group 33">
            <a:extLst>
              <a:ext uri="{FF2B5EF4-FFF2-40B4-BE49-F238E27FC236}">
                <a16:creationId xmlns:a16="http://schemas.microsoft.com/office/drawing/2014/main" id="{6BD5CD66-ADD7-5731-EC8D-7E0DBD126053}"/>
              </a:ext>
            </a:extLst>
          </p:cNvPr>
          <p:cNvGrpSpPr>
            <a:grpSpLocks/>
          </p:cNvGrpSpPr>
          <p:nvPr/>
        </p:nvGrpSpPr>
        <p:grpSpPr bwMode="auto">
          <a:xfrm>
            <a:off x="5983288" y="1241425"/>
            <a:ext cx="4044949" cy="4216400"/>
            <a:chOff x="2809" y="782"/>
            <a:chExt cx="2548" cy="2656"/>
          </a:xfrm>
        </p:grpSpPr>
        <p:sp>
          <p:nvSpPr>
            <p:cNvPr id="41005" name="Rectangle 34">
              <a:extLst>
                <a:ext uri="{FF2B5EF4-FFF2-40B4-BE49-F238E27FC236}">
                  <a16:creationId xmlns:a16="http://schemas.microsoft.com/office/drawing/2014/main" id="{D1333A82-14D1-37BD-0B6D-BFF6C82A1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79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O</a:t>
              </a:r>
              <a:endParaRPr kumimoji="1"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1006" name="Rectangle 35">
              <a:extLst>
                <a:ext uri="{FF2B5EF4-FFF2-40B4-BE49-F238E27FC236}">
                  <a16:creationId xmlns:a16="http://schemas.microsoft.com/office/drawing/2014/main" id="{1277060B-1A2C-FF6C-84FA-F11F7202A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2208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X</a:t>
              </a:r>
              <a:endParaRPr kumimoji="1"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41007" name="Group 36">
              <a:extLst>
                <a:ext uri="{FF2B5EF4-FFF2-40B4-BE49-F238E27FC236}">
                  <a16:creationId xmlns:a16="http://schemas.microsoft.com/office/drawing/2014/main" id="{2B21EBC2-6AB2-63B0-57B2-780B33EB48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70" y="2215"/>
              <a:ext cx="187" cy="269"/>
              <a:chOff x="5170" y="2215"/>
              <a:chExt cx="187" cy="269"/>
            </a:xfrm>
          </p:grpSpPr>
          <p:sp>
            <p:nvSpPr>
              <p:cNvPr id="41015" name="Rectangle 37">
                <a:extLst>
                  <a:ext uri="{FF2B5EF4-FFF2-40B4-BE49-F238E27FC236}">
                    <a16:creationId xmlns:a16="http://schemas.microsoft.com/office/drawing/2014/main" id="{72EF47F2-34E6-0169-1D88-8D9D0804E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2215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CN" sz="28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Y</a:t>
                </a:r>
                <a:endParaRPr kumimoji="1"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016" name="Rectangle 38">
                <a:extLst>
                  <a:ext uri="{FF2B5EF4-FFF2-40B4-BE49-F238E27FC236}">
                    <a16:creationId xmlns:a16="http://schemas.microsoft.com/office/drawing/2014/main" id="{34A09FB2-0909-067B-0BF5-5B92E64D8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0" y="2269"/>
                <a:ext cx="7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CN" sz="19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W</a:t>
                </a:r>
                <a:endParaRPr kumimoji="1"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1008" name="Group 39">
              <a:extLst>
                <a:ext uri="{FF2B5EF4-FFF2-40B4-BE49-F238E27FC236}">
                  <a16:creationId xmlns:a16="http://schemas.microsoft.com/office/drawing/2014/main" id="{D4B41AA8-E3F4-2A82-CF28-9EBDEBFFD1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3165"/>
              <a:ext cx="204" cy="273"/>
              <a:chOff x="4195" y="3192"/>
              <a:chExt cx="204" cy="273"/>
            </a:xfrm>
          </p:grpSpPr>
          <p:sp>
            <p:nvSpPr>
              <p:cNvPr id="41013" name="Rectangle 40">
                <a:extLst>
                  <a:ext uri="{FF2B5EF4-FFF2-40B4-BE49-F238E27FC236}">
                    <a16:creationId xmlns:a16="http://schemas.microsoft.com/office/drawing/2014/main" id="{75437253-DD5F-3C1E-B12D-5ECB6B8A4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" y="3281"/>
                <a:ext cx="7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CN" sz="19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H</a:t>
                </a:r>
                <a:endParaRPr kumimoji="1"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014" name="Rectangle 41">
                <a:extLst>
                  <a:ext uri="{FF2B5EF4-FFF2-40B4-BE49-F238E27FC236}">
                    <a16:creationId xmlns:a16="http://schemas.microsoft.com/office/drawing/2014/main" id="{F7177B3D-7F37-6A0F-DF4D-049283FBA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3192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CN" sz="28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Y</a:t>
                </a:r>
                <a:endParaRPr kumimoji="1"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1009" name="Rectangle 42">
              <a:extLst>
                <a:ext uri="{FF2B5EF4-FFF2-40B4-BE49-F238E27FC236}">
                  <a16:creationId xmlns:a16="http://schemas.microsoft.com/office/drawing/2014/main" id="{9E891037-07E3-FAF1-68C8-DDE5B59CA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" y="782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Z</a:t>
              </a:r>
              <a:endParaRPr kumimoji="1"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41010" name="Group 43">
              <a:extLst>
                <a:ext uri="{FF2B5EF4-FFF2-40B4-BE49-F238E27FC236}">
                  <a16:creationId xmlns:a16="http://schemas.microsoft.com/office/drawing/2014/main" id="{3EFE7F73-3702-9D5E-7C40-5C9E6C7294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9" y="868"/>
              <a:ext cx="2464" cy="2535"/>
              <a:chOff x="2809" y="868"/>
              <a:chExt cx="2464" cy="2535"/>
            </a:xfrm>
          </p:grpSpPr>
          <p:sp>
            <p:nvSpPr>
              <p:cNvPr id="41011" name="Freeform 44">
                <a:extLst>
                  <a:ext uri="{FF2B5EF4-FFF2-40B4-BE49-F238E27FC236}">
                    <a16:creationId xmlns:a16="http://schemas.microsoft.com/office/drawing/2014/main" id="{E0AB1BE8-170D-7F27-E1E1-6254F055B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2215"/>
                <a:ext cx="2464" cy="1"/>
              </a:xfrm>
              <a:custGeom>
                <a:avLst/>
                <a:gdLst>
                  <a:gd name="T0" fmla="*/ 0 w 2464"/>
                  <a:gd name="T1" fmla="*/ 0 h 1"/>
                  <a:gd name="T2" fmla="*/ 2464 w 246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64" h="1">
                    <a:moveTo>
                      <a:pt x="0" y="0"/>
                    </a:moveTo>
                    <a:lnTo>
                      <a:pt x="2464" y="0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12" name="Freeform 45">
                <a:extLst>
                  <a:ext uri="{FF2B5EF4-FFF2-40B4-BE49-F238E27FC236}">
                    <a16:creationId xmlns:a16="http://schemas.microsoft.com/office/drawing/2014/main" id="{A688C3C8-6409-488C-F2C2-794F981E9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868"/>
                <a:ext cx="1" cy="2535"/>
              </a:xfrm>
              <a:custGeom>
                <a:avLst/>
                <a:gdLst>
                  <a:gd name="T0" fmla="*/ 0 w 1"/>
                  <a:gd name="T1" fmla="*/ 2535 h 2535"/>
                  <a:gd name="T2" fmla="*/ 0 w 1"/>
                  <a:gd name="T3" fmla="*/ 0 h 253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2535">
                    <a:moveTo>
                      <a:pt x="0" y="2535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7806" name="Group 46">
            <a:extLst>
              <a:ext uri="{FF2B5EF4-FFF2-40B4-BE49-F238E27FC236}">
                <a16:creationId xmlns:a16="http://schemas.microsoft.com/office/drawing/2014/main" id="{97471030-255F-838A-E920-3563D8634580}"/>
              </a:ext>
            </a:extLst>
          </p:cNvPr>
          <p:cNvGrpSpPr>
            <a:grpSpLocks/>
          </p:cNvGrpSpPr>
          <p:nvPr/>
        </p:nvGrpSpPr>
        <p:grpSpPr bwMode="auto">
          <a:xfrm>
            <a:off x="6675439" y="1774826"/>
            <a:ext cx="2428875" cy="1698625"/>
            <a:chOff x="3245" y="1118"/>
            <a:chExt cx="1530" cy="1070"/>
          </a:xfrm>
        </p:grpSpPr>
        <p:grpSp>
          <p:nvGrpSpPr>
            <p:cNvPr id="40998" name="Group 47">
              <a:extLst>
                <a:ext uri="{FF2B5EF4-FFF2-40B4-BE49-F238E27FC236}">
                  <a16:creationId xmlns:a16="http://schemas.microsoft.com/office/drawing/2014/main" id="{6893C057-C524-40D4-4992-3D0166ABAB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2" y="1118"/>
              <a:ext cx="219" cy="269"/>
              <a:chOff x="3815" y="1145"/>
              <a:chExt cx="219" cy="269"/>
            </a:xfrm>
          </p:grpSpPr>
          <p:sp>
            <p:nvSpPr>
              <p:cNvPr id="41003" name="Rectangle 48">
                <a:extLst>
                  <a:ext uri="{FF2B5EF4-FFF2-40B4-BE49-F238E27FC236}">
                    <a16:creationId xmlns:a16="http://schemas.microsoft.com/office/drawing/2014/main" id="{D87D5A6E-9D14-5843-08C4-6362AD143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5" y="1145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CN" sz="28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a</a:t>
                </a:r>
                <a:endParaRPr kumimoji="1"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004" name="Rectangle 49">
                <a:extLst>
                  <a:ext uri="{FF2B5EF4-FFF2-40B4-BE49-F238E27FC236}">
                    <a16:creationId xmlns:a16="http://schemas.microsoft.com/office/drawing/2014/main" id="{1C7905F7-221E-31B2-6B60-ACC9252F9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4" y="1252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CN" sz="15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Z</a:t>
                </a:r>
                <a:endParaRPr kumimoji="1"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0999" name="Line 50">
              <a:extLst>
                <a:ext uri="{FF2B5EF4-FFF2-40B4-BE49-F238E27FC236}">
                  <a16:creationId xmlns:a16="http://schemas.microsoft.com/office/drawing/2014/main" id="{F058303E-5BF8-2E42-D4DC-733ABB17F4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4" y="1237"/>
              <a:ext cx="1" cy="9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0" name="Line 51">
              <a:extLst>
                <a:ext uri="{FF2B5EF4-FFF2-40B4-BE49-F238E27FC236}">
                  <a16:creationId xmlns:a16="http://schemas.microsoft.com/office/drawing/2014/main" id="{F85B3822-DC09-576B-FA12-EE996CADDF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5" y="1237"/>
              <a:ext cx="1" cy="9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1" name="Rectangle 52">
              <a:extLst>
                <a:ext uri="{FF2B5EF4-FFF2-40B4-BE49-F238E27FC236}">
                  <a16:creationId xmlns:a16="http://schemas.microsoft.com/office/drawing/2014/main" id="{88BFB7E2-B97D-C23B-CA90-6B2F98D983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110341" flipH="1">
              <a:off x="3792" y="1583"/>
              <a:ext cx="2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15</a:t>
              </a:r>
              <a:endPara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1002" name="Freeform 53">
              <a:extLst>
                <a:ext uri="{FF2B5EF4-FFF2-40B4-BE49-F238E27FC236}">
                  <a16:creationId xmlns:a16="http://schemas.microsoft.com/office/drawing/2014/main" id="{39DE3F6F-B3CB-1975-AE30-6970192F7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1167"/>
              <a:ext cx="69" cy="70"/>
            </a:xfrm>
            <a:custGeom>
              <a:avLst/>
              <a:gdLst>
                <a:gd name="T0" fmla="*/ 0 w 420"/>
                <a:gd name="T1" fmla="*/ 0 h 419"/>
                <a:gd name="T2" fmla="*/ 0 w 420"/>
                <a:gd name="T3" fmla="*/ 0 h 419"/>
                <a:gd name="T4" fmla="*/ 0 w 420"/>
                <a:gd name="T5" fmla="*/ 0 h 419"/>
                <a:gd name="T6" fmla="*/ 0 w 420"/>
                <a:gd name="T7" fmla="*/ 0 h 419"/>
                <a:gd name="T8" fmla="*/ 0 w 420"/>
                <a:gd name="T9" fmla="*/ 0 h 419"/>
                <a:gd name="T10" fmla="*/ 0 w 420"/>
                <a:gd name="T11" fmla="*/ 0 h 419"/>
                <a:gd name="T12" fmla="*/ 0 w 420"/>
                <a:gd name="T13" fmla="*/ 0 h 419"/>
                <a:gd name="T14" fmla="*/ 0 w 420"/>
                <a:gd name="T15" fmla="*/ 0 h 419"/>
                <a:gd name="T16" fmla="*/ 0 w 420"/>
                <a:gd name="T17" fmla="*/ 0 h 419"/>
                <a:gd name="T18" fmla="*/ 0 w 420"/>
                <a:gd name="T19" fmla="*/ 0 h 419"/>
                <a:gd name="T20" fmla="*/ 0 w 420"/>
                <a:gd name="T21" fmla="*/ 0 h 419"/>
                <a:gd name="T22" fmla="*/ 0 w 420"/>
                <a:gd name="T23" fmla="*/ 0 h 419"/>
                <a:gd name="T24" fmla="*/ 0 w 420"/>
                <a:gd name="T25" fmla="*/ 0 h 419"/>
                <a:gd name="T26" fmla="*/ 0 w 420"/>
                <a:gd name="T27" fmla="*/ 0 h 419"/>
                <a:gd name="T28" fmla="*/ 0 w 420"/>
                <a:gd name="T29" fmla="*/ 0 h 419"/>
                <a:gd name="T30" fmla="*/ 0 w 420"/>
                <a:gd name="T31" fmla="*/ 0 h 419"/>
                <a:gd name="T32" fmla="*/ 0 w 420"/>
                <a:gd name="T33" fmla="*/ 0 h 419"/>
                <a:gd name="T34" fmla="*/ 0 w 420"/>
                <a:gd name="T35" fmla="*/ 0 h 419"/>
                <a:gd name="T36" fmla="*/ 0 w 420"/>
                <a:gd name="T37" fmla="*/ 0 h 419"/>
                <a:gd name="T38" fmla="*/ 0 w 420"/>
                <a:gd name="T39" fmla="*/ 0 h 419"/>
                <a:gd name="T40" fmla="*/ 0 w 420"/>
                <a:gd name="T41" fmla="*/ 0 h 419"/>
                <a:gd name="T42" fmla="*/ 0 w 420"/>
                <a:gd name="T43" fmla="*/ 0 h 419"/>
                <a:gd name="T44" fmla="*/ 0 w 420"/>
                <a:gd name="T45" fmla="*/ 0 h 419"/>
                <a:gd name="T46" fmla="*/ 0 w 420"/>
                <a:gd name="T47" fmla="*/ 0 h 419"/>
                <a:gd name="T48" fmla="*/ 0 w 420"/>
                <a:gd name="T49" fmla="*/ 0 h 419"/>
                <a:gd name="T50" fmla="*/ 0 w 420"/>
                <a:gd name="T51" fmla="*/ 0 h 419"/>
                <a:gd name="T52" fmla="*/ 0 w 420"/>
                <a:gd name="T53" fmla="*/ 0 h 419"/>
                <a:gd name="T54" fmla="*/ 0 w 420"/>
                <a:gd name="T55" fmla="*/ 0 h 419"/>
                <a:gd name="T56" fmla="*/ 0 w 420"/>
                <a:gd name="T57" fmla="*/ 0 h 419"/>
                <a:gd name="T58" fmla="*/ 0 w 420"/>
                <a:gd name="T59" fmla="*/ 0 h 419"/>
                <a:gd name="T60" fmla="*/ 0 w 420"/>
                <a:gd name="T61" fmla="*/ 0 h 419"/>
                <a:gd name="T62" fmla="*/ 0 w 420"/>
                <a:gd name="T63" fmla="*/ 0 h 419"/>
                <a:gd name="T64" fmla="*/ 0 w 420"/>
                <a:gd name="T65" fmla="*/ 0 h 419"/>
                <a:gd name="T66" fmla="*/ 0 w 420"/>
                <a:gd name="T67" fmla="*/ 0 h 419"/>
                <a:gd name="T68" fmla="*/ 0 w 420"/>
                <a:gd name="T69" fmla="*/ 0 h 419"/>
                <a:gd name="T70" fmla="*/ 0 w 420"/>
                <a:gd name="T71" fmla="*/ 0 h 4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20" h="419">
                  <a:moveTo>
                    <a:pt x="420" y="209"/>
                  </a:moveTo>
                  <a:lnTo>
                    <a:pt x="418" y="191"/>
                  </a:lnTo>
                  <a:lnTo>
                    <a:pt x="416" y="173"/>
                  </a:lnTo>
                  <a:lnTo>
                    <a:pt x="412" y="155"/>
                  </a:lnTo>
                  <a:lnTo>
                    <a:pt x="407" y="137"/>
                  </a:lnTo>
                  <a:lnTo>
                    <a:pt x="400" y="120"/>
                  </a:lnTo>
                  <a:lnTo>
                    <a:pt x="392" y="105"/>
                  </a:lnTo>
                  <a:lnTo>
                    <a:pt x="381" y="89"/>
                  </a:lnTo>
                  <a:lnTo>
                    <a:pt x="371" y="74"/>
                  </a:lnTo>
                  <a:lnTo>
                    <a:pt x="358" y="61"/>
                  </a:lnTo>
                  <a:lnTo>
                    <a:pt x="344" y="48"/>
                  </a:lnTo>
                  <a:lnTo>
                    <a:pt x="331" y="38"/>
                  </a:lnTo>
                  <a:lnTo>
                    <a:pt x="315" y="27"/>
                  </a:lnTo>
                  <a:lnTo>
                    <a:pt x="299" y="19"/>
                  </a:lnTo>
                  <a:lnTo>
                    <a:pt x="282" y="12"/>
                  </a:lnTo>
                  <a:lnTo>
                    <a:pt x="264" y="6"/>
                  </a:lnTo>
                  <a:lnTo>
                    <a:pt x="246" y="3"/>
                  </a:lnTo>
                  <a:lnTo>
                    <a:pt x="228" y="0"/>
                  </a:lnTo>
                  <a:lnTo>
                    <a:pt x="210" y="0"/>
                  </a:lnTo>
                  <a:lnTo>
                    <a:pt x="192" y="0"/>
                  </a:lnTo>
                  <a:lnTo>
                    <a:pt x="174" y="3"/>
                  </a:lnTo>
                  <a:lnTo>
                    <a:pt x="156" y="6"/>
                  </a:lnTo>
                  <a:lnTo>
                    <a:pt x="138" y="12"/>
                  </a:lnTo>
                  <a:lnTo>
                    <a:pt x="121" y="19"/>
                  </a:lnTo>
                  <a:lnTo>
                    <a:pt x="105" y="27"/>
                  </a:lnTo>
                  <a:lnTo>
                    <a:pt x="89" y="38"/>
                  </a:lnTo>
                  <a:lnTo>
                    <a:pt x="75" y="48"/>
                  </a:lnTo>
                  <a:lnTo>
                    <a:pt x="62" y="61"/>
                  </a:lnTo>
                  <a:lnTo>
                    <a:pt x="49" y="74"/>
                  </a:lnTo>
                  <a:lnTo>
                    <a:pt x="38" y="89"/>
                  </a:lnTo>
                  <a:lnTo>
                    <a:pt x="28" y="105"/>
                  </a:lnTo>
                  <a:lnTo>
                    <a:pt x="19" y="120"/>
                  </a:lnTo>
                  <a:lnTo>
                    <a:pt x="13" y="137"/>
                  </a:lnTo>
                  <a:lnTo>
                    <a:pt x="8" y="155"/>
                  </a:lnTo>
                  <a:lnTo>
                    <a:pt x="3" y="173"/>
                  </a:lnTo>
                  <a:lnTo>
                    <a:pt x="1" y="191"/>
                  </a:lnTo>
                  <a:lnTo>
                    <a:pt x="0" y="209"/>
                  </a:lnTo>
                  <a:lnTo>
                    <a:pt x="1" y="227"/>
                  </a:lnTo>
                  <a:lnTo>
                    <a:pt x="3" y="245"/>
                  </a:lnTo>
                  <a:lnTo>
                    <a:pt x="8" y="263"/>
                  </a:lnTo>
                  <a:lnTo>
                    <a:pt x="13" y="281"/>
                  </a:lnTo>
                  <a:lnTo>
                    <a:pt x="19" y="298"/>
                  </a:lnTo>
                  <a:lnTo>
                    <a:pt x="28" y="314"/>
                  </a:lnTo>
                  <a:lnTo>
                    <a:pt x="38" y="330"/>
                  </a:lnTo>
                  <a:lnTo>
                    <a:pt x="49" y="344"/>
                  </a:lnTo>
                  <a:lnTo>
                    <a:pt x="62" y="358"/>
                  </a:lnTo>
                  <a:lnTo>
                    <a:pt x="75" y="370"/>
                  </a:lnTo>
                  <a:lnTo>
                    <a:pt x="89" y="381"/>
                  </a:lnTo>
                  <a:lnTo>
                    <a:pt x="105" y="391"/>
                  </a:lnTo>
                  <a:lnTo>
                    <a:pt x="121" y="400"/>
                  </a:lnTo>
                  <a:lnTo>
                    <a:pt x="138" y="406"/>
                  </a:lnTo>
                  <a:lnTo>
                    <a:pt x="156" y="412"/>
                  </a:lnTo>
                  <a:lnTo>
                    <a:pt x="174" y="416"/>
                  </a:lnTo>
                  <a:lnTo>
                    <a:pt x="192" y="418"/>
                  </a:lnTo>
                  <a:lnTo>
                    <a:pt x="210" y="419"/>
                  </a:lnTo>
                  <a:lnTo>
                    <a:pt x="228" y="418"/>
                  </a:lnTo>
                  <a:lnTo>
                    <a:pt x="246" y="416"/>
                  </a:lnTo>
                  <a:lnTo>
                    <a:pt x="264" y="412"/>
                  </a:lnTo>
                  <a:lnTo>
                    <a:pt x="282" y="406"/>
                  </a:lnTo>
                  <a:lnTo>
                    <a:pt x="299" y="400"/>
                  </a:lnTo>
                  <a:lnTo>
                    <a:pt x="315" y="391"/>
                  </a:lnTo>
                  <a:lnTo>
                    <a:pt x="331" y="381"/>
                  </a:lnTo>
                  <a:lnTo>
                    <a:pt x="344" y="370"/>
                  </a:lnTo>
                  <a:lnTo>
                    <a:pt x="358" y="358"/>
                  </a:lnTo>
                  <a:lnTo>
                    <a:pt x="371" y="344"/>
                  </a:lnTo>
                  <a:lnTo>
                    <a:pt x="381" y="330"/>
                  </a:lnTo>
                  <a:lnTo>
                    <a:pt x="392" y="314"/>
                  </a:lnTo>
                  <a:lnTo>
                    <a:pt x="400" y="298"/>
                  </a:lnTo>
                  <a:lnTo>
                    <a:pt x="407" y="281"/>
                  </a:lnTo>
                  <a:lnTo>
                    <a:pt x="412" y="263"/>
                  </a:lnTo>
                  <a:lnTo>
                    <a:pt x="416" y="245"/>
                  </a:lnTo>
                  <a:lnTo>
                    <a:pt x="418" y="227"/>
                  </a:lnTo>
                  <a:lnTo>
                    <a:pt x="420" y="209"/>
                  </a:lnTo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7814" name="Group 54">
            <a:extLst>
              <a:ext uri="{FF2B5EF4-FFF2-40B4-BE49-F238E27FC236}">
                <a16:creationId xmlns:a16="http://schemas.microsoft.com/office/drawing/2014/main" id="{9B8B215F-9D08-149F-84C8-B725EC56988E}"/>
              </a:ext>
            </a:extLst>
          </p:cNvPr>
          <p:cNvGrpSpPr>
            <a:grpSpLocks/>
          </p:cNvGrpSpPr>
          <p:nvPr/>
        </p:nvGrpSpPr>
        <p:grpSpPr bwMode="auto">
          <a:xfrm>
            <a:off x="6675438" y="1908175"/>
            <a:ext cx="2913062" cy="3009900"/>
            <a:chOff x="3245" y="1202"/>
            <a:chExt cx="1835" cy="1896"/>
          </a:xfrm>
        </p:grpSpPr>
        <p:grpSp>
          <p:nvGrpSpPr>
            <p:cNvPr id="40983" name="Group 55">
              <a:extLst>
                <a:ext uri="{FF2B5EF4-FFF2-40B4-BE49-F238E27FC236}">
                  <a16:creationId xmlns:a16="http://schemas.microsoft.com/office/drawing/2014/main" id="{A0097451-50F9-BA21-3FAE-EBE96E4371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5" y="1938"/>
              <a:ext cx="245" cy="269"/>
              <a:chOff x="4880" y="1956"/>
              <a:chExt cx="245" cy="269"/>
            </a:xfrm>
          </p:grpSpPr>
          <p:sp>
            <p:nvSpPr>
              <p:cNvPr id="40996" name="Rectangle 56">
                <a:extLst>
                  <a:ext uri="{FF2B5EF4-FFF2-40B4-BE49-F238E27FC236}">
                    <a16:creationId xmlns:a16="http://schemas.microsoft.com/office/drawing/2014/main" id="{BD448D99-210E-8C4A-D897-EAC364816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5" y="2069"/>
                <a:ext cx="1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CN" sz="15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YW</a:t>
                </a:r>
                <a:endParaRPr kumimoji="1"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997" name="Rectangle 57">
                <a:extLst>
                  <a:ext uri="{FF2B5EF4-FFF2-40B4-BE49-F238E27FC236}">
                    <a16:creationId xmlns:a16="http://schemas.microsoft.com/office/drawing/2014/main" id="{CA06AB4C-7F37-B4BC-CB25-CBE2081B8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0" y="1956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CN" sz="28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a</a:t>
                </a:r>
                <a:endParaRPr kumimoji="1"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0984" name="Group 58">
              <a:extLst>
                <a:ext uri="{FF2B5EF4-FFF2-40B4-BE49-F238E27FC236}">
                  <a16:creationId xmlns:a16="http://schemas.microsoft.com/office/drawing/2014/main" id="{74F1EA70-33EF-D003-DBE2-A8616107A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5" y="1202"/>
              <a:ext cx="1564" cy="1896"/>
              <a:chOff x="3245" y="1202"/>
              <a:chExt cx="1564" cy="1896"/>
            </a:xfrm>
          </p:grpSpPr>
          <p:sp>
            <p:nvSpPr>
              <p:cNvPr id="40985" name="Freeform 59">
                <a:extLst>
                  <a:ext uri="{FF2B5EF4-FFF2-40B4-BE49-F238E27FC236}">
                    <a16:creationId xmlns:a16="http://schemas.microsoft.com/office/drawing/2014/main" id="{7D2876A2-9264-4754-20A5-7595838FD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258"/>
                <a:ext cx="657" cy="656"/>
              </a:xfrm>
              <a:custGeom>
                <a:avLst/>
                <a:gdLst>
                  <a:gd name="T0" fmla="*/ 0 w 3937"/>
                  <a:gd name="T1" fmla="*/ 0 h 3942"/>
                  <a:gd name="T2" fmla="*/ 0 w 3937"/>
                  <a:gd name="T3" fmla="*/ 0 h 3942"/>
                  <a:gd name="T4" fmla="*/ 0 w 3937"/>
                  <a:gd name="T5" fmla="*/ 0 h 3942"/>
                  <a:gd name="T6" fmla="*/ 0 w 3937"/>
                  <a:gd name="T7" fmla="*/ 0 h 3942"/>
                  <a:gd name="T8" fmla="*/ 0 w 3937"/>
                  <a:gd name="T9" fmla="*/ 0 h 3942"/>
                  <a:gd name="T10" fmla="*/ 0 w 3937"/>
                  <a:gd name="T11" fmla="*/ 0 h 3942"/>
                  <a:gd name="T12" fmla="*/ 0 w 3937"/>
                  <a:gd name="T13" fmla="*/ 0 h 3942"/>
                  <a:gd name="T14" fmla="*/ 0 w 3937"/>
                  <a:gd name="T15" fmla="*/ 0 h 3942"/>
                  <a:gd name="T16" fmla="*/ 0 w 3937"/>
                  <a:gd name="T17" fmla="*/ 0 h 3942"/>
                  <a:gd name="T18" fmla="*/ 0 w 3937"/>
                  <a:gd name="T19" fmla="*/ 0 h 3942"/>
                  <a:gd name="T20" fmla="*/ 0 w 3937"/>
                  <a:gd name="T21" fmla="*/ 0 h 3942"/>
                  <a:gd name="T22" fmla="*/ 0 w 3937"/>
                  <a:gd name="T23" fmla="*/ 0 h 3942"/>
                  <a:gd name="T24" fmla="*/ 0 w 3937"/>
                  <a:gd name="T25" fmla="*/ 0 h 3942"/>
                  <a:gd name="T26" fmla="*/ 0 w 3937"/>
                  <a:gd name="T27" fmla="*/ 0 h 3942"/>
                  <a:gd name="T28" fmla="*/ 0 w 3937"/>
                  <a:gd name="T29" fmla="*/ 0 h 3942"/>
                  <a:gd name="T30" fmla="*/ 0 w 3937"/>
                  <a:gd name="T31" fmla="*/ 0 h 3942"/>
                  <a:gd name="T32" fmla="*/ 0 w 3937"/>
                  <a:gd name="T33" fmla="*/ 0 h 3942"/>
                  <a:gd name="T34" fmla="*/ 0 w 3937"/>
                  <a:gd name="T35" fmla="*/ 0 h 3942"/>
                  <a:gd name="T36" fmla="*/ 0 w 3937"/>
                  <a:gd name="T37" fmla="*/ 0 h 3942"/>
                  <a:gd name="T38" fmla="*/ 0 w 3937"/>
                  <a:gd name="T39" fmla="*/ 0 h 3942"/>
                  <a:gd name="T40" fmla="*/ 0 w 3937"/>
                  <a:gd name="T41" fmla="*/ 0 h 3942"/>
                  <a:gd name="T42" fmla="*/ 0 w 3937"/>
                  <a:gd name="T43" fmla="*/ 0 h 3942"/>
                  <a:gd name="T44" fmla="*/ 0 w 3937"/>
                  <a:gd name="T45" fmla="*/ 0 h 3942"/>
                  <a:gd name="T46" fmla="*/ 0 w 3937"/>
                  <a:gd name="T47" fmla="*/ 0 h 3942"/>
                  <a:gd name="T48" fmla="*/ 0 w 3937"/>
                  <a:gd name="T49" fmla="*/ 0 h 3942"/>
                  <a:gd name="T50" fmla="*/ 0 w 3937"/>
                  <a:gd name="T51" fmla="*/ 0 h 3942"/>
                  <a:gd name="T52" fmla="*/ 0 w 3937"/>
                  <a:gd name="T53" fmla="*/ 0 h 3942"/>
                  <a:gd name="T54" fmla="*/ 0 w 3937"/>
                  <a:gd name="T55" fmla="*/ 0 h 3942"/>
                  <a:gd name="T56" fmla="*/ 0 w 3937"/>
                  <a:gd name="T57" fmla="*/ 0 h 3942"/>
                  <a:gd name="T58" fmla="*/ 0 w 3937"/>
                  <a:gd name="T59" fmla="*/ 0 h 3942"/>
                  <a:gd name="T60" fmla="*/ 0 w 3937"/>
                  <a:gd name="T61" fmla="*/ 0 h 3942"/>
                  <a:gd name="T62" fmla="*/ 0 w 3937"/>
                  <a:gd name="T63" fmla="*/ 0 h 3942"/>
                  <a:gd name="T64" fmla="*/ 0 w 3937"/>
                  <a:gd name="T65" fmla="*/ 0 h 3942"/>
                  <a:gd name="T66" fmla="*/ 0 w 3937"/>
                  <a:gd name="T67" fmla="*/ 0 h 3942"/>
                  <a:gd name="T68" fmla="*/ 0 w 3937"/>
                  <a:gd name="T69" fmla="*/ 0 h 3942"/>
                  <a:gd name="T70" fmla="*/ 0 w 3937"/>
                  <a:gd name="T71" fmla="*/ 0 h 3942"/>
                  <a:gd name="T72" fmla="*/ 0 w 3937"/>
                  <a:gd name="T73" fmla="*/ 0 h 39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937" h="3942">
                    <a:moveTo>
                      <a:pt x="0" y="3942"/>
                    </a:moveTo>
                    <a:lnTo>
                      <a:pt x="82" y="3937"/>
                    </a:lnTo>
                    <a:lnTo>
                      <a:pt x="164" y="3930"/>
                    </a:lnTo>
                    <a:lnTo>
                      <a:pt x="246" y="3922"/>
                    </a:lnTo>
                    <a:lnTo>
                      <a:pt x="328" y="3911"/>
                    </a:lnTo>
                    <a:lnTo>
                      <a:pt x="409" y="3901"/>
                    </a:lnTo>
                    <a:lnTo>
                      <a:pt x="491" y="3887"/>
                    </a:lnTo>
                    <a:lnTo>
                      <a:pt x="572" y="3872"/>
                    </a:lnTo>
                    <a:lnTo>
                      <a:pt x="653" y="3856"/>
                    </a:lnTo>
                    <a:lnTo>
                      <a:pt x="733" y="3838"/>
                    </a:lnTo>
                    <a:lnTo>
                      <a:pt x="814" y="3818"/>
                    </a:lnTo>
                    <a:lnTo>
                      <a:pt x="893" y="3797"/>
                    </a:lnTo>
                    <a:lnTo>
                      <a:pt x="972" y="3775"/>
                    </a:lnTo>
                    <a:lnTo>
                      <a:pt x="1052" y="3750"/>
                    </a:lnTo>
                    <a:lnTo>
                      <a:pt x="1130" y="3725"/>
                    </a:lnTo>
                    <a:lnTo>
                      <a:pt x="1207" y="3697"/>
                    </a:lnTo>
                    <a:lnTo>
                      <a:pt x="1285" y="3668"/>
                    </a:lnTo>
                    <a:lnTo>
                      <a:pt x="1362" y="3638"/>
                    </a:lnTo>
                    <a:lnTo>
                      <a:pt x="1437" y="3605"/>
                    </a:lnTo>
                    <a:lnTo>
                      <a:pt x="1513" y="3572"/>
                    </a:lnTo>
                    <a:lnTo>
                      <a:pt x="1587" y="3537"/>
                    </a:lnTo>
                    <a:lnTo>
                      <a:pt x="1662" y="3500"/>
                    </a:lnTo>
                    <a:lnTo>
                      <a:pt x="1735" y="3462"/>
                    </a:lnTo>
                    <a:lnTo>
                      <a:pt x="1808" y="3423"/>
                    </a:lnTo>
                    <a:lnTo>
                      <a:pt x="1880" y="3383"/>
                    </a:lnTo>
                    <a:lnTo>
                      <a:pt x="1949" y="3341"/>
                    </a:lnTo>
                    <a:lnTo>
                      <a:pt x="2020" y="3296"/>
                    </a:lnTo>
                    <a:lnTo>
                      <a:pt x="2089" y="3252"/>
                    </a:lnTo>
                    <a:lnTo>
                      <a:pt x="2157" y="3205"/>
                    </a:lnTo>
                    <a:lnTo>
                      <a:pt x="2225" y="3157"/>
                    </a:lnTo>
                    <a:lnTo>
                      <a:pt x="2291" y="3109"/>
                    </a:lnTo>
                    <a:lnTo>
                      <a:pt x="2356" y="3058"/>
                    </a:lnTo>
                    <a:lnTo>
                      <a:pt x="2421" y="3006"/>
                    </a:lnTo>
                    <a:lnTo>
                      <a:pt x="2484" y="2953"/>
                    </a:lnTo>
                    <a:lnTo>
                      <a:pt x="2547" y="2899"/>
                    </a:lnTo>
                    <a:lnTo>
                      <a:pt x="2607" y="2844"/>
                    </a:lnTo>
                    <a:lnTo>
                      <a:pt x="2667" y="2787"/>
                    </a:lnTo>
                    <a:lnTo>
                      <a:pt x="2726" y="2730"/>
                    </a:lnTo>
                    <a:lnTo>
                      <a:pt x="2784" y="2670"/>
                    </a:lnTo>
                    <a:lnTo>
                      <a:pt x="2841" y="2610"/>
                    </a:lnTo>
                    <a:lnTo>
                      <a:pt x="2896" y="2550"/>
                    </a:lnTo>
                    <a:lnTo>
                      <a:pt x="2950" y="2487"/>
                    </a:lnTo>
                    <a:lnTo>
                      <a:pt x="3003" y="2424"/>
                    </a:lnTo>
                    <a:lnTo>
                      <a:pt x="3055" y="2359"/>
                    </a:lnTo>
                    <a:lnTo>
                      <a:pt x="3104" y="2294"/>
                    </a:lnTo>
                    <a:lnTo>
                      <a:pt x="3154" y="2228"/>
                    </a:lnTo>
                    <a:lnTo>
                      <a:pt x="3202" y="2160"/>
                    </a:lnTo>
                    <a:lnTo>
                      <a:pt x="3248" y="2091"/>
                    </a:lnTo>
                    <a:lnTo>
                      <a:pt x="3293" y="2022"/>
                    </a:lnTo>
                    <a:lnTo>
                      <a:pt x="3336" y="1953"/>
                    </a:lnTo>
                    <a:lnTo>
                      <a:pt x="3379" y="1882"/>
                    </a:lnTo>
                    <a:lnTo>
                      <a:pt x="3420" y="1810"/>
                    </a:lnTo>
                    <a:lnTo>
                      <a:pt x="3459" y="1738"/>
                    </a:lnTo>
                    <a:lnTo>
                      <a:pt x="3497" y="1664"/>
                    </a:lnTo>
                    <a:lnTo>
                      <a:pt x="3533" y="1589"/>
                    </a:lnTo>
                    <a:lnTo>
                      <a:pt x="3568" y="1515"/>
                    </a:lnTo>
                    <a:lnTo>
                      <a:pt x="3602" y="1440"/>
                    </a:lnTo>
                    <a:lnTo>
                      <a:pt x="3634" y="1364"/>
                    </a:lnTo>
                    <a:lnTo>
                      <a:pt x="3664" y="1287"/>
                    </a:lnTo>
                    <a:lnTo>
                      <a:pt x="3693" y="1209"/>
                    </a:lnTo>
                    <a:lnTo>
                      <a:pt x="3720" y="1132"/>
                    </a:lnTo>
                    <a:lnTo>
                      <a:pt x="3746" y="1054"/>
                    </a:lnTo>
                    <a:lnTo>
                      <a:pt x="3770" y="974"/>
                    </a:lnTo>
                    <a:lnTo>
                      <a:pt x="3794" y="895"/>
                    </a:lnTo>
                    <a:lnTo>
                      <a:pt x="3815" y="816"/>
                    </a:lnTo>
                    <a:lnTo>
                      <a:pt x="3834" y="735"/>
                    </a:lnTo>
                    <a:lnTo>
                      <a:pt x="3852" y="655"/>
                    </a:lnTo>
                    <a:lnTo>
                      <a:pt x="3868" y="573"/>
                    </a:lnTo>
                    <a:lnTo>
                      <a:pt x="3882" y="493"/>
                    </a:lnTo>
                    <a:lnTo>
                      <a:pt x="3896" y="411"/>
                    </a:lnTo>
                    <a:lnTo>
                      <a:pt x="3908" y="330"/>
                    </a:lnTo>
                    <a:lnTo>
                      <a:pt x="3917" y="247"/>
                    </a:lnTo>
                    <a:lnTo>
                      <a:pt x="3926" y="166"/>
                    </a:lnTo>
                    <a:lnTo>
                      <a:pt x="3932" y="83"/>
                    </a:lnTo>
                    <a:lnTo>
                      <a:pt x="393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0986" name="Group 60">
                <a:extLst>
                  <a:ext uri="{FF2B5EF4-FFF2-40B4-BE49-F238E27FC236}">
                    <a16:creationId xmlns:a16="http://schemas.microsoft.com/office/drawing/2014/main" id="{016A50E6-FEA3-0490-98E2-82095275EA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45" y="1202"/>
                <a:ext cx="1564" cy="1896"/>
                <a:chOff x="3245" y="1202"/>
                <a:chExt cx="1564" cy="1896"/>
              </a:xfrm>
            </p:grpSpPr>
            <p:sp>
              <p:nvSpPr>
                <p:cNvPr id="40987" name="Freeform 61">
                  <a:extLst>
                    <a:ext uri="{FF2B5EF4-FFF2-40B4-BE49-F238E27FC236}">
                      <a16:creationId xmlns:a16="http://schemas.microsoft.com/office/drawing/2014/main" id="{56F0AA15-B801-2194-2450-778CE399EA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9" y="2188"/>
                  <a:ext cx="70" cy="70"/>
                </a:xfrm>
                <a:custGeom>
                  <a:avLst/>
                  <a:gdLst>
                    <a:gd name="T0" fmla="*/ 0 w 419"/>
                    <a:gd name="T1" fmla="*/ 0 h 419"/>
                    <a:gd name="T2" fmla="*/ 0 w 419"/>
                    <a:gd name="T3" fmla="*/ 0 h 419"/>
                    <a:gd name="T4" fmla="*/ 0 w 419"/>
                    <a:gd name="T5" fmla="*/ 0 h 419"/>
                    <a:gd name="T6" fmla="*/ 0 w 419"/>
                    <a:gd name="T7" fmla="*/ 0 h 419"/>
                    <a:gd name="T8" fmla="*/ 0 w 419"/>
                    <a:gd name="T9" fmla="*/ 0 h 419"/>
                    <a:gd name="T10" fmla="*/ 0 w 419"/>
                    <a:gd name="T11" fmla="*/ 0 h 419"/>
                    <a:gd name="T12" fmla="*/ 0 w 419"/>
                    <a:gd name="T13" fmla="*/ 0 h 419"/>
                    <a:gd name="T14" fmla="*/ 0 w 419"/>
                    <a:gd name="T15" fmla="*/ 0 h 419"/>
                    <a:gd name="T16" fmla="*/ 0 w 419"/>
                    <a:gd name="T17" fmla="*/ 0 h 419"/>
                    <a:gd name="T18" fmla="*/ 0 w 419"/>
                    <a:gd name="T19" fmla="*/ 0 h 419"/>
                    <a:gd name="T20" fmla="*/ 0 w 419"/>
                    <a:gd name="T21" fmla="*/ 0 h 419"/>
                    <a:gd name="T22" fmla="*/ 0 w 419"/>
                    <a:gd name="T23" fmla="*/ 0 h 419"/>
                    <a:gd name="T24" fmla="*/ 0 w 419"/>
                    <a:gd name="T25" fmla="*/ 0 h 419"/>
                    <a:gd name="T26" fmla="*/ 0 w 419"/>
                    <a:gd name="T27" fmla="*/ 0 h 419"/>
                    <a:gd name="T28" fmla="*/ 0 w 419"/>
                    <a:gd name="T29" fmla="*/ 0 h 419"/>
                    <a:gd name="T30" fmla="*/ 0 w 419"/>
                    <a:gd name="T31" fmla="*/ 0 h 419"/>
                    <a:gd name="T32" fmla="*/ 0 w 419"/>
                    <a:gd name="T33" fmla="*/ 0 h 419"/>
                    <a:gd name="T34" fmla="*/ 0 w 419"/>
                    <a:gd name="T35" fmla="*/ 0 h 419"/>
                    <a:gd name="T36" fmla="*/ 0 w 419"/>
                    <a:gd name="T37" fmla="*/ 0 h 419"/>
                    <a:gd name="T38" fmla="*/ 0 w 419"/>
                    <a:gd name="T39" fmla="*/ 0 h 419"/>
                    <a:gd name="T40" fmla="*/ 0 w 419"/>
                    <a:gd name="T41" fmla="*/ 0 h 419"/>
                    <a:gd name="T42" fmla="*/ 0 w 419"/>
                    <a:gd name="T43" fmla="*/ 0 h 419"/>
                    <a:gd name="T44" fmla="*/ 0 w 419"/>
                    <a:gd name="T45" fmla="*/ 0 h 419"/>
                    <a:gd name="T46" fmla="*/ 0 w 419"/>
                    <a:gd name="T47" fmla="*/ 0 h 419"/>
                    <a:gd name="T48" fmla="*/ 0 w 419"/>
                    <a:gd name="T49" fmla="*/ 0 h 419"/>
                    <a:gd name="T50" fmla="*/ 0 w 419"/>
                    <a:gd name="T51" fmla="*/ 0 h 419"/>
                    <a:gd name="T52" fmla="*/ 0 w 419"/>
                    <a:gd name="T53" fmla="*/ 0 h 419"/>
                    <a:gd name="T54" fmla="*/ 0 w 419"/>
                    <a:gd name="T55" fmla="*/ 0 h 419"/>
                    <a:gd name="T56" fmla="*/ 0 w 419"/>
                    <a:gd name="T57" fmla="*/ 0 h 419"/>
                    <a:gd name="T58" fmla="*/ 0 w 419"/>
                    <a:gd name="T59" fmla="*/ 0 h 419"/>
                    <a:gd name="T60" fmla="*/ 0 w 419"/>
                    <a:gd name="T61" fmla="*/ 0 h 419"/>
                    <a:gd name="T62" fmla="*/ 0 w 419"/>
                    <a:gd name="T63" fmla="*/ 0 h 419"/>
                    <a:gd name="T64" fmla="*/ 0 w 419"/>
                    <a:gd name="T65" fmla="*/ 0 h 419"/>
                    <a:gd name="T66" fmla="*/ 0 w 419"/>
                    <a:gd name="T67" fmla="*/ 0 h 419"/>
                    <a:gd name="T68" fmla="*/ 0 w 419"/>
                    <a:gd name="T69" fmla="*/ 0 h 419"/>
                    <a:gd name="T70" fmla="*/ 0 w 419"/>
                    <a:gd name="T71" fmla="*/ 0 h 41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19" h="419">
                      <a:moveTo>
                        <a:pt x="419" y="210"/>
                      </a:moveTo>
                      <a:lnTo>
                        <a:pt x="418" y="192"/>
                      </a:lnTo>
                      <a:lnTo>
                        <a:pt x="416" y="173"/>
                      </a:lnTo>
                      <a:lnTo>
                        <a:pt x="412" y="156"/>
                      </a:lnTo>
                      <a:lnTo>
                        <a:pt x="407" y="138"/>
                      </a:lnTo>
                      <a:lnTo>
                        <a:pt x="399" y="121"/>
                      </a:lnTo>
                      <a:lnTo>
                        <a:pt x="391" y="105"/>
                      </a:lnTo>
                      <a:lnTo>
                        <a:pt x="381" y="89"/>
                      </a:lnTo>
                      <a:lnTo>
                        <a:pt x="370" y="74"/>
                      </a:lnTo>
                      <a:lnTo>
                        <a:pt x="358" y="62"/>
                      </a:lnTo>
                      <a:lnTo>
                        <a:pt x="344" y="49"/>
                      </a:lnTo>
                      <a:lnTo>
                        <a:pt x="329" y="37"/>
                      </a:lnTo>
                      <a:lnTo>
                        <a:pt x="315" y="28"/>
                      </a:lnTo>
                      <a:lnTo>
                        <a:pt x="298" y="19"/>
                      </a:lnTo>
                      <a:lnTo>
                        <a:pt x="281" y="13"/>
                      </a:lnTo>
                      <a:lnTo>
                        <a:pt x="264" y="7"/>
                      </a:lnTo>
                      <a:lnTo>
                        <a:pt x="246" y="3"/>
                      </a:lnTo>
                      <a:lnTo>
                        <a:pt x="228" y="0"/>
                      </a:lnTo>
                      <a:lnTo>
                        <a:pt x="210" y="0"/>
                      </a:lnTo>
                      <a:lnTo>
                        <a:pt x="191" y="0"/>
                      </a:lnTo>
                      <a:lnTo>
                        <a:pt x="173" y="3"/>
                      </a:lnTo>
                      <a:lnTo>
                        <a:pt x="155" y="7"/>
                      </a:lnTo>
                      <a:lnTo>
                        <a:pt x="138" y="13"/>
                      </a:lnTo>
                      <a:lnTo>
                        <a:pt x="121" y="19"/>
                      </a:lnTo>
                      <a:lnTo>
                        <a:pt x="105" y="28"/>
                      </a:lnTo>
                      <a:lnTo>
                        <a:pt x="89" y="37"/>
                      </a:lnTo>
                      <a:lnTo>
                        <a:pt x="74" y="49"/>
                      </a:lnTo>
                      <a:lnTo>
                        <a:pt x="62" y="62"/>
                      </a:lnTo>
                      <a:lnTo>
                        <a:pt x="49" y="74"/>
                      </a:lnTo>
                      <a:lnTo>
                        <a:pt x="37" y="89"/>
                      </a:lnTo>
                      <a:lnTo>
                        <a:pt x="28" y="105"/>
                      </a:lnTo>
                      <a:lnTo>
                        <a:pt x="19" y="121"/>
                      </a:lnTo>
                      <a:lnTo>
                        <a:pt x="13" y="138"/>
                      </a:lnTo>
                      <a:lnTo>
                        <a:pt x="7" y="156"/>
                      </a:lnTo>
                      <a:lnTo>
                        <a:pt x="3" y="173"/>
                      </a:lnTo>
                      <a:lnTo>
                        <a:pt x="0" y="192"/>
                      </a:lnTo>
                      <a:lnTo>
                        <a:pt x="0" y="210"/>
                      </a:lnTo>
                      <a:lnTo>
                        <a:pt x="0" y="228"/>
                      </a:lnTo>
                      <a:lnTo>
                        <a:pt x="3" y="246"/>
                      </a:lnTo>
                      <a:lnTo>
                        <a:pt x="7" y="264"/>
                      </a:lnTo>
                      <a:lnTo>
                        <a:pt x="13" y="282"/>
                      </a:lnTo>
                      <a:lnTo>
                        <a:pt x="19" y="299"/>
                      </a:lnTo>
                      <a:lnTo>
                        <a:pt x="28" y="315"/>
                      </a:lnTo>
                      <a:lnTo>
                        <a:pt x="37" y="330"/>
                      </a:lnTo>
                      <a:lnTo>
                        <a:pt x="49" y="344"/>
                      </a:lnTo>
                      <a:lnTo>
                        <a:pt x="62" y="358"/>
                      </a:lnTo>
                      <a:lnTo>
                        <a:pt x="74" y="371"/>
                      </a:lnTo>
                      <a:lnTo>
                        <a:pt x="89" y="381"/>
                      </a:lnTo>
                      <a:lnTo>
                        <a:pt x="105" y="392"/>
                      </a:lnTo>
                      <a:lnTo>
                        <a:pt x="121" y="400"/>
                      </a:lnTo>
                      <a:lnTo>
                        <a:pt x="138" y="407"/>
                      </a:lnTo>
                      <a:lnTo>
                        <a:pt x="155" y="412"/>
                      </a:lnTo>
                      <a:lnTo>
                        <a:pt x="173" y="416"/>
                      </a:lnTo>
                      <a:lnTo>
                        <a:pt x="191" y="418"/>
                      </a:lnTo>
                      <a:lnTo>
                        <a:pt x="210" y="419"/>
                      </a:lnTo>
                      <a:lnTo>
                        <a:pt x="228" y="418"/>
                      </a:lnTo>
                      <a:lnTo>
                        <a:pt x="246" y="416"/>
                      </a:lnTo>
                      <a:lnTo>
                        <a:pt x="264" y="412"/>
                      </a:lnTo>
                      <a:lnTo>
                        <a:pt x="281" y="407"/>
                      </a:lnTo>
                      <a:lnTo>
                        <a:pt x="298" y="400"/>
                      </a:lnTo>
                      <a:lnTo>
                        <a:pt x="315" y="392"/>
                      </a:lnTo>
                      <a:lnTo>
                        <a:pt x="329" y="381"/>
                      </a:lnTo>
                      <a:lnTo>
                        <a:pt x="344" y="371"/>
                      </a:lnTo>
                      <a:lnTo>
                        <a:pt x="358" y="358"/>
                      </a:lnTo>
                      <a:lnTo>
                        <a:pt x="370" y="344"/>
                      </a:lnTo>
                      <a:lnTo>
                        <a:pt x="381" y="330"/>
                      </a:lnTo>
                      <a:lnTo>
                        <a:pt x="391" y="315"/>
                      </a:lnTo>
                      <a:lnTo>
                        <a:pt x="399" y="299"/>
                      </a:lnTo>
                      <a:lnTo>
                        <a:pt x="407" y="282"/>
                      </a:lnTo>
                      <a:lnTo>
                        <a:pt x="412" y="264"/>
                      </a:lnTo>
                      <a:lnTo>
                        <a:pt x="416" y="246"/>
                      </a:lnTo>
                      <a:lnTo>
                        <a:pt x="418" y="228"/>
                      </a:lnTo>
                      <a:lnTo>
                        <a:pt x="419" y="210"/>
                      </a:lnTo>
                    </a:path>
                  </a:pathLst>
                </a:custGeom>
                <a:solidFill>
                  <a:srgbClr val="99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88" name="Line 62">
                  <a:extLst>
                    <a:ext uri="{FF2B5EF4-FFF2-40B4-BE49-F238E27FC236}">
                      <a16:creationId xmlns:a16="http://schemas.microsoft.com/office/drawing/2014/main" id="{601B2641-E726-7F24-B611-372AC3D43E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5" y="2258"/>
                  <a:ext cx="1" cy="6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89" name="Line 63">
                  <a:extLst>
                    <a:ext uri="{FF2B5EF4-FFF2-40B4-BE49-F238E27FC236}">
                      <a16:creationId xmlns:a16="http://schemas.microsoft.com/office/drawing/2014/main" id="{3BE5E784-3188-0EE2-870A-1E5A3BB589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6" y="1202"/>
                  <a:ext cx="62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0990" name="Group 64">
                  <a:extLst>
                    <a:ext uri="{FF2B5EF4-FFF2-40B4-BE49-F238E27FC236}">
                      <a16:creationId xmlns:a16="http://schemas.microsoft.com/office/drawing/2014/main" id="{5B76F0F3-5A55-A36A-3A4A-FD0C8DA3CF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02" y="2449"/>
                  <a:ext cx="314" cy="649"/>
                  <a:chOff x="3802" y="2449"/>
                  <a:chExt cx="314" cy="649"/>
                </a:xfrm>
              </p:grpSpPr>
              <p:grpSp>
                <p:nvGrpSpPr>
                  <p:cNvPr id="40991" name="Group 65">
                    <a:extLst>
                      <a:ext uri="{FF2B5EF4-FFF2-40B4-BE49-F238E27FC236}">
                        <a16:creationId xmlns:a16="http://schemas.microsoft.com/office/drawing/2014/main" id="{150C7202-4501-7CA5-CEB7-E4D4BC2737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802" y="2829"/>
                    <a:ext cx="243" cy="269"/>
                    <a:chOff x="3802" y="2856"/>
                    <a:chExt cx="243" cy="269"/>
                  </a:xfrm>
                </p:grpSpPr>
                <p:sp>
                  <p:nvSpPr>
                    <p:cNvPr id="40994" name="Rectangle 66">
                      <a:extLst>
                        <a:ext uri="{FF2B5EF4-FFF2-40B4-BE49-F238E27FC236}">
                          <a16:creationId xmlns:a16="http://schemas.microsoft.com/office/drawing/2014/main" id="{F9FB8CBD-1959-6025-5BAC-32757003AB5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5" y="2972"/>
                      <a:ext cx="120" cy="1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ß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5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YH</a:t>
                      </a:r>
                      <a:endParaRPr kumimoji="1" lang="en-US" altLang="zh-CN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40995" name="Rectangle 67">
                      <a:extLst>
                        <a:ext uri="{FF2B5EF4-FFF2-40B4-BE49-F238E27FC236}">
                          <a16:creationId xmlns:a16="http://schemas.microsoft.com/office/drawing/2014/main" id="{BC14FD4F-2F3C-C3A0-C3AA-7410891292C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2" y="2856"/>
                      <a:ext cx="112" cy="2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ß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kumimoji="1" lang="en-US" altLang="zh-CN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40992" name="Rectangle 68">
                    <a:extLst>
                      <a:ext uri="{FF2B5EF4-FFF2-40B4-BE49-F238E27FC236}">
                        <a16:creationId xmlns:a16="http://schemas.microsoft.com/office/drawing/2014/main" id="{29B8542D-97A8-2BD9-AA2A-54A0C6FBE4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110341" flipH="1">
                    <a:off x="3831" y="2447"/>
                    <a:ext cx="230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kumimoji="1"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10</a:t>
                    </a:r>
                    <a:endParaRPr kumimoji="1" lang="en-US" altLang="zh-CN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40993" name="Freeform 69">
                    <a:extLst>
                      <a:ext uri="{FF2B5EF4-FFF2-40B4-BE49-F238E27FC236}">
                        <a16:creationId xmlns:a16="http://schemas.microsoft.com/office/drawing/2014/main" id="{BA19FD58-66BB-4138-C97E-F3AEA0CB2B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47" y="2880"/>
                    <a:ext cx="69" cy="70"/>
                  </a:xfrm>
                  <a:custGeom>
                    <a:avLst/>
                    <a:gdLst>
                      <a:gd name="T0" fmla="*/ 0 w 420"/>
                      <a:gd name="T1" fmla="*/ 0 h 421"/>
                      <a:gd name="T2" fmla="*/ 0 w 420"/>
                      <a:gd name="T3" fmla="*/ 0 h 421"/>
                      <a:gd name="T4" fmla="*/ 0 w 420"/>
                      <a:gd name="T5" fmla="*/ 0 h 421"/>
                      <a:gd name="T6" fmla="*/ 0 w 420"/>
                      <a:gd name="T7" fmla="*/ 0 h 421"/>
                      <a:gd name="T8" fmla="*/ 0 w 420"/>
                      <a:gd name="T9" fmla="*/ 0 h 421"/>
                      <a:gd name="T10" fmla="*/ 0 w 420"/>
                      <a:gd name="T11" fmla="*/ 0 h 421"/>
                      <a:gd name="T12" fmla="*/ 0 w 420"/>
                      <a:gd name="T13" fmla="*/ 0 h 421"/>
                      <a:gd name="T14" fmla="*/ 0 w 420"/>
                      <a:gd name="T15" fmla="*/ 0 h 421"/>
                      <a:gd name="T16" fmla="*/ 0 w 420"/>
                      <a:gd name="T17" fmla="*/ 0 h 421"/>
                      <a:gd name="T18" fmla="*/ 0 w 420"/>
                      <a:gd name="T19" fmla="*/ 0 h 421"/>
                      <a:gd name="T20" fmla="*/ 0 w 420"/>
                      <a:gd name="T21" fmla="*/ 0 h 421"/>
                      <a:gd name="T22" fmla="*/ 0 w 420"/>
                      <a:gd name="T23" fmla="*/ 0 h 421"/>
                      <a:gd name="T24" fmla="*/ 0 w 420"/>
                      <a:gd name="T25" fmla="*/ 0 h 421"/>
                      <a:gd name="T26" fmla="*/ 0 w 420"/>
                      <a:gd name="T27" fmla="*/ 0 h 421"/>
                      <a:gd name="T28" fmla="*/ 0 w 420"/>
                      <a:gd name="T29" fmla="*/ 0 h 421"/>
                      <a:gd name="T30" fmla="*/ 0 w 420"/>
                      <a:gd name="T31" fmla="*/ 0 h 421"/>
                      <a:gd name="T32" fmla="*/ 0 w 420"/>
                      <a:gd name="T33" fmla="*/ 0 h 421"/>
                      <a:gd name="T34" fmla="*/ 0 w 420"/>
                      <a:gd name="T35" fmla="*/ 0 h 421"/>
                      <a:gd name="T36" fmla="*/ 0 w 420"/>
                      <a:gd name="T37" fmla="*/ 0 h 421"/>
                      <a:gd name="T38" fmla="*/ 0 w 420"/>
                      <a:gd name="T39" fmla="*/ 0 h 421"/>
                      <a:gd name="T40" fmla="*/ 0 w 420"/>
                      <a:gd name="T41" fmla="*/ 0 h 421"/>
                      <a:gd name="T42" fmla="*/ 0 w 420"/>
                      <a:gd name="T43" fmla="*/ 0 h 421"/>
                      <a:gd name="T44" fmla="*/ 0 w 420"/>
                      <a:gd name="T45" fmla="*/ 0 h 421"/>
                      <a:gd name="T46" fmla="*/ 0 w 420"/>
                      <a:gd name="T47" fmla="*/ 0 h 421"/>
                      <a:gd name="T48" fmla="*/ 0 w 420"/>
                      <a:gd name="T49" fmla="*/ 0 h 421"/>
                      <a:gd name="T50" fmla="*/ 0 w 420"/>
                      <a:gd name="T51" fmla="*/ 0 h 421"/>
                      <a:gd name="T52" fmla="*/ 0 w 420"/>
                      <a:gd name="T53" fmla="*/ 0 h 421"/>
                      <a:gd name="T54" fmla="*/ 0 w 420"/>
                      <a:gd name="T55" fmla="*/ 0 h 421"/>
                      <a:gd name="T56" fmla="*/ 0 w 420"/>
                      <a:gd name="T57" fmla="*/ 0 h 421"/>
                      <a:gd name="T58" fmla="*/ 0 w 420"/>
                      <a:gd name="T59" fmla="*/ 0 h 421"/>
                      <a:gd name="T60" fmla="*/ 0 w 420"/>
                      <a:gd name="T61" fmla="*/ 0 h 421"/>
                      <a:gd name="T62" fmla="*/ 0 w 420"/>
                      <a:gd name="T63" fmla="*/ 0 h 421"/>
                      <a:gd name="T64" fmla="*/ 0 w 420"/>
                      <a:gd name="T65" fmla="*/ 0 h 421"/>
                      <a:gd name="T66" fmla="*/ 0 w 420"/>
                      <a:gd name="T67" fmla="*/ 0 h 421"/>
                      <a:gd name="T68" fmla="*/ 0 w 420"/>
                      <a:gd name="T69" fmla="*/ 0 h 421"/>
                      <a:gd name="T70" fmla="*/ 0 w 420"/>
                      <a:gd name="T71" fmla="*/ 0 h 421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420" h="421">
                        <a:moveTo>
                          <a:pt x="420" y="211"/>
                        </a:moveTo>
                        <a:lnTo>
                          <a:pt x="418" y="192"/>
                        </a:lnTo>
                        <a:lnTo>
                          <a:pt x="416" y="174"/>
                        </a:lnTo>
                        <a:lnTo>
                          <a:pt x="412" y="156"/>
                        </a:lnTo>
                        <a:lnTo>
                          <a:pt x="407" y="139"/>
                        </a:lnTo>
                        <a:lnTo>
                          <a:pt x="400" y="122"/>
                        </a:lnTo>
                        <a:lnTo>
                          <a:pt x="392" y="105"/>
                        </a:lnTo>
                        <a:lnTo>
                          <a:pt x="381" y="90"/>
                        </a:lnTo>
                        <a:lnTo>
                          <a:pt x="371" y="76"/>
                        </a:lnTo>
                        <a:lnTo>
                          <a:pt x="358" y="62"/>
                        </a:lnTo>
                        <a:lnTo>
                          <a:pt x="344" y="50"/>
                        </a:lnTo>
                        <a:lnTo>
                          <a:pt x="331" y="39"/>
                        </a:lnTo>
                        <a:lnTo>
                          <a:pt x="315" y="29"/>
                        </a:lnTo>
                        <a:lnTo>
                          <a:pt x="299" y="21"/>
                        </a:lnTo>
                        <a:lnTo>
                          <a:pt x="282" y="13"/>
                        </a:lnTo>
                        <a:lnTo>
                          <a:pt x="264" y="8"/>
                        </a:lnTo>
                        <a:lnTo>
                          <a:pt x="246" y="4"/>
                        </a:lnTo>
                        <a:lnTo>
                          <a:pt x="228" y="2"/>
                        </a:lnTo>
                        <a:lnTo>
                          <a:pt x="210" y="0"/>
                        </a:lnTo>
                        <a:lnTo>
                          <a:pt x="192" y="2"/>
                        </a:lnTo>
                        <a:lnTo>
                          <a:pt x="174" y="4"/>
                        </a:lnTo>
                        <a:lnTo>
                          <a:pt x="156" y="8"/>
                        </a:lnTo>
                        <a:lnTo>
                          <a:pt x="138" y="13"/>
                        </a:lnTo>
                        <a:lnTo>
                          <a:pt x="121" y="21"/>
                        </a:lnTo>
                        <a:lnTo>
                          <a:pt x="105" y="29"/>
                        </a:lnTo>
                        <a:lnTo>
                          <a:pt x="89" y="39"/>
                        </a:lnTo>
                        <a:lnTo>
                          <a:pt x="75" y="50"/>
                        </a:lnTo>
                        <a:lnTo>
                          <a:pt x="62" y="62"/>
                        </a:lnTo>
                        <a:lnTo>
                          <a:pt x="49" y="76"/>
                        </a:lnTo>
                        <a:lnTo>
                          <a:pt x="38" y="90"/>
                        </a:lnTo>
                        <a:lnTo>
                          <a:pt x="28" y="105"/>
                        </a:lnTo>
                        <a:lnTo>
                          <a:pt x="19" y="122"/>
                        </a:lnTo>
                        <a:lnTo>
                          <a:pt x="13" y="139"/>
                        </a:lnTo>
                        <a:lnTo>
                          <a:pt x="8" y="156"/>
                        </a:lnTo>
                        <a:lnTo>
                          <a:pt x="3" y="174"/>
                        </a:lnTo>
                        <a:lnTo>
                          <a:pt x="1" y="192"/>
                        </a:lnTo>
                        <a:lnTo>
                          <a:pt x="0" y="211"/>
                        </a:lnTo>
                        <a:lnTo>
                          <a:pt x="1" y="229"/>
                        </a:lnTo>
                        <a:lnTo>
                          <a:pt x="3" y="247"/>
                        </a:lnTo>
                        <a:lnTo>
                          <a:pt x="8" y="265"/>
                        </a:lnTo>
                        <a:lnTo>
                          <a:pt x="13" y="282"/>
                        </a:lnTo>
                        <a:lnTo>
                          <a:pt x="19" y="299"/>
                        </a:lnTo>
                        <a:lnTo>
                          <a:pt x="28" y="316"/>
                        </a:lnTo>
                        <a:lnTo>
                          <a:pt x="38" y="331"/>
                        </a:lnTo>
                        <a:lnTo>
                          <a:pt x="49" y="346"/>
                        </a:lnTo>
                        <a:lnTo>
                          <a:pt x="62" y="359"/>
                        </a:lnTo>
                        <a:lnTo>
                          <a:pt x="75" y="371"/>
                        </a:lnTo>
                        <a:lnTo>
                          <a:pt x="89" y="383"/>
                        </a:lnTo>
                        <a:lnTo>
                          <a:pt x="105" y="392"/>
                        </a:lnTo>
                        <a:lnTo>
                          <a:pt x="121" y="401"/>
                        </a:lnTo>
                        <a:lnTo>
                          <a:pt x="138" y="408"/>
                        </a:lnTo>
                        <a:lnTo>
                          <a:pt x="156" y="413"/>
                        </a:lnTo>
                        <a:lnTo>
                          <a:pt x="174" y="418"/>
                        </a:lnTo>
                        <a:lnTo>
                          <a:pt x="192" y="420"/>
                        </a:lnTo>
                        <a:lnTo>
                          <a:pt x="210" y="421"/>
                        </a:lnTo>
                        <a:lnTo>
                          <a:pt x="228" y="420"/>
                        </a:lnTo>
                        <a:lnTo>
                          <a:pt x="246" y="418"/>
                        </a:lnTo>
                        <a:lnTo>
                          <a:pt x="264" y="413"/>
                        </a:lnTo>
                        <a:lnTo>
                          <a:pt x="282" y="408"/>
                        </a:lnTo>
                        <a:lnTo>
                          <a:pt x="299" y="401"/>
                        </a:lnTo>
                        <a:lnTo>
                          <a:pt x="315" y="392"/>
                        </a:lnTo>
                        <a:lnTo>
                          <a:pt x="331" y="383"/>
                        </a:lnTo>
                        <a:lnTo>
                          <a:pt x="344" y="371"/>
                        </a:lnTo>
                        <a:lnTo>
                          <a:pt x="358" y="359"/>
                        </a:lnTo>
                        <a:lnTo>
                          <a:pt x="371" y="346"/>
                        </a:lnTo>
                        <a:lnTo>
                          <a:pt x="381" y="331"/>
                        </a:lnTo>
                        <a:lnTo>
                          <a:pt x="392" y="316"/>
                        </a:lnTo>
                        <a:lnTo>
                          <a:pt x="400" y="299"/>
                        </a:lnTo>
                        <a:lnTo>
                          <a:pt x="407" y="282"/>
                        </a:lnTo>
                        <a:lnTo>
                          <a:pt x="412" y="265"/>
                        </a:lnTo>
                        <a:lnTo>
                          <a:pt x="416" y="247"/>
                        </a:lnTo>
                        <a:lnTo>
                          <a:pt x="418" y="229"/>
                        </a:lnTo>
                        <a:lnTo>
                          <a:pt x="420" y="211"/>
                        </a:lnTo>
                      </a:path>
                    </a:pathLst>
                  </a:custGeom>
                  <a:solidFill>
                    <a:srgbClr val="99CC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17830" name="Group 70">
            <a:extLst>
              <a:ext uri="{FF2B5EF4-FFF2-40B4-BE49-F238E27FC236}">
                <a16:creationId xmlns:a16="http://schemas.microsoft.com/office/drawing/2014/main" id="{CF5B92E4-5B91-F5A1-0B57-F4B7F33ED597}"/>
              </a:ext>
            </a:extLst>
          </p:cNvPr>
          <p:cNvGrpSpPr>
            <a:grpSpLocks/>
          </p:cNvGrpSpPr>
          <p:nvPr/>
        </p:nvGrpSpPr>
        <p:grpSpPr bwMode="auto">
          <a:xfrm>
            <a:off x="6307139" y="1908176"/>
            <a:ext cx="1641475" cy="2720975"/>
            <a:chOff x="3013" y="1202"/>
            <a:chExt cx="1034" cy="1714"/>
          </a:xfrm>
        </p:grpSpPr>
        <p:grpSp>
          <p:nvGrpSpPr>
            <p:cNvPr id="40974" name="Group 71">
              <a:extLst>
                <a:ext uri="{FF2B5EF4-FFF2-40B4-BE49-F238E27FC236}">
                  <a16:creationId xmlns:a16="http://schemas.microsoft.com/office/drawing/2014/main" id="{5286B274-28D3-9447-E016-3DF718FD1A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3" y="1202"/>
              <a:ext cx="1034" cy="1714"/>
              <a:chOff x="3013" y="1202"/>
              <a:chExt cx="1034" cy="1714"/>
            </a:xfrm>
          </p:grpSpPr>
          <p:sp>
            <p:nvSpPr>
              <p:cNvPr id="40976" name="Line 72">
                <a:extLst>
                  <a:ext uri="{FF2B5EF4-FFF2-40B4-BE49-F238E27FC236}">
                    <a16:creationId xmlns:a16="http://schemas.microsoft.com/office/drawing/2014/main" id="{0204892D-0726-08F1-C7E6-BFABB20AD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0" y="1202"/>
                <a:ext cx="7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77" name="Line 73">
                <a:extLst>
                  <a:ext uri="{FF2B5EF4-FFF2-40B4-BE49-F238E27FC236}">
                    <a16:creationId xmlns:a16="http://schemas.microsoft.com/office/drawing/2014/main" id="{4400D20F-7F48-17DB-F120-C1C96D92C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80" y="2915"/>
                <a:ext cx="7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0978" name="Group 74">
                <a:extLst>
                  <a:ext uri="{FF2B5EF4-FFF2-40B4-BE49-F238E27FC236}">
                    <a16:creationId xmlns:a16="http://schemas.microsoft.com/office/drawing/2014/main" id="{B05BDEBB-4F5E-2F48-8403-EF87618AE8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13" y="1953"/>
                <a:ext cx="742" cy="269"/>
                <a:chOff x="3013" y="1953"/>
                <a:chExt cx="742" cy="269"/>
              </a:xfrm>
            </p:grpSpPr>
            <p:grpSp>
              <p:nvGrpSpPr>
                <p:cNvPr id="40979" name="Group 75">
                  <a:extLst>
                    <a:ext uri="{FF2B5EF4-FFF2-40B4-BE49-F238E27FC236}">
                      <a16:creationId xmlns:a16="http://schemas.microsoft.com/office/drawing/2014/main" id="{370E3726-416D-30BE-FDA6-63D5F63F39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13" y="1953"/>
                  <a:ext cx="192" cy="269"/>
                  <a:chOff x="3013" y="1971"/>
                  <a:chExt cx="192" cy="269"/>
                </a:xfrm>
              </p:grpSpPr>
              <p:sp>
                <p:nvSpPr>
                  <p:cNvPr id="40981" name="Rectangle 76">
                    <a:extLst>
                      <a:ext uri="{FF2B5EF4-FFF2-40B4-BE49-F238E27FC236}">
                        <a16:creationId xmlns:a16="http://schemas.microsoft.com/office/drawing/2014/main" id="{AA02C78B-2A30-8BFF-0BF7-EC2011350B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13" y="1971"/>
                    <a:ext cx="112" cy="2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kumimoji="1" lang="en-US" altLang="zh-CN" sz="28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a</a:t>
                    </a:r>
                    <a:endParaRPr kumimoji="1" lang="en-US" altLang="zh-CN" sz="28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40982" name="Rectangle 77">
                    <a:extLst>
                      <a:ext uri="{FF2B5EF4-FFF2-40B4-BE49-F238E27FC236}">
                        <a16:creationId xmlns:a16="http://schemas.microsoft.com/office/drawing/2014/main" id="{1B9B5A75-0A77-7147-D35E-3DE9FEAAAC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45" y="2069"/>
                    <a:ext cx="60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kumimoji="1" lang="en-US" altLang="zh-CN" sz="15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X</a:t>
                    </a:r>
                    <a:endParaRPr kumimoji="1" lang="en-US" altLang="zh-CN" sz="28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40980" name="Rectangle 78">
                  <a:extLst>
                    <a:ext uri="{FF2B5EF4-FFF2-40B4-BE49-F238E27FC236}">
                      <a16:creationId xmlns:a16="http://schemas.microsoft.com/office/drawing/2014/main" id="{EE720F37-F7FA-079E-CFFC-D09967516C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525" y="1983"/>
                  <a:ext cx="230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12</a:t>
                  </a:r>
                  <a:endParaRPr kumimoji="1" lang="en-US" altLang="zh-CN" sz="2400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40975" name="Freeform 79">
              <a:extLst>
                <a:ext uri="{FF2B5EF4-FFF2-40B4-BE49-F238E27FC236}">
                  <a16:creationId xmlns:a16="http://schemas.microsoft.com/office/drawing/2014/main" id="{EE0B1B54-BE4C-D3F7-6584-D157F0A3F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2188"/>
              <a:ext cx="70" cy="70"/>
            </a:xfrm>
            <a:custGeom>
              <a:avLst/>
              <a:gdLst>
                <a:gd name="T0" fmla="*/ 0 w 420"/>
                <a:gd name="T1" fmla="*/ 0 h 419"/>
                <a:gd name="T2" fmla="*/ 0 w 420"/>
                <a:gd name="T3" fmla="*/ 0 h 419"/>
                <a:gd name="T4" fmla="*/ 0 w 420"/>
                <a:gd name="T5" fmla="*/ 0 h 419"/>
                <a:gd name="T6" fmla="*/ 0 w 420"/>
                <a:gd name="T7" fmla="*/ 0 h 419"/>
                <a:gd name="T8" fmla="*/ 0 w 420"/>
                <a:gd name="T9" fmla="*/ 0 h 419"/>
                <a:gd name="T10" fmla="*/ 0 w 420"/>
                <a:gd name="T11" fmla="*/ 0 h 419"/>
                <a:gd name="T12" fmla="*/ 0 w 420"/>
                <a:gd name="T13" fmla="*/ 0 h 419"/>
                <a:gd name="T14" fmla="*/ 0 w 420"/>
                <a:gd name="T15" fmla="*/ 0 h 419"/>
                <a:gd name="T16" fmla="*/ 0 w 420"/>
                <a:gd name="T17" fmla="*/ 0 h 419"/>
                <a:gd name="T18" fmla="*/ 0 w 420"/>
                <a:gd name="T19" fmla="*/ 0 h 419"/>
                <a:gd name="T20" fmla="*/ 0 w 420"/>
                <a:gd name="T21" fmla="*/ 0 h 419"/>
                <a:gd name="T22" fmla="*/ 0 w 420"/>
                <a:gd name="T23" fmla="*/ 0 h 419"/>
                <a:gd name="T24" fmla="*/ 0 w 420"/>
                <a:gd name="T25" fmla="*/ 0 h 419"/>
                <a:gd name="T26" fmla="*/ 0 w 420"/>
                <a:gd name="T27" fmla="*/ 0 h 419"/>
                <a:gd name="T28" fmla="*/ 0 w 420"/>
                <a:gd name="T29" fmla="*/ 0 h 419"/>
                <a:gd name="T30" fmla="*/ 0 w 420"/>
                <a:gd name="T31" fmla="*/ 0 h 419"/>
                <a:gd name="T32" fmla="*/ 0 w 420"/>
                <a:gd name="T33" fmla="*/ 0 h 419"/>
                <a:gd name="T34" fmla="*/ 0 w 420"/>
                <a:gd name="T35" fmla="*/ 0 h 419"/>
                <a:gd name="T36" fmla="*/ 0 w 420"/>
                <a:gd name="T37" fmla="*/ 0 h 419"/>
                <a:gd name="T38" fmla="*/ 0 w 420"/>
                <a:gd name="T39" fmla="*/ 0 h 419"/>
                <a:gd name="T40" fmla="*/ 0 w 420"/>
                <a:gd name="T41" fmla="*/ 0 h 419"/>
                <a:gd name="T42" fmla="*/ 0 w 420"/>
                <a:gd name="T43" fmla="*/ 0 h 419"/>
                <a:gd name="T44" fmla="*/ 0 w 420"/>
                <a:gd name="T45" fmla="*/ 0 h 419"/>
                <a:gd name="T46" fmla="*/ 0 w 420"/>
                <a:gd name="T47" fmla="*/ 0 h 419"/>
                <a:gd name="T48" fmla="*/ 0 w 420"/>
                <a:gd name="T49" fmla="*/ 0 h 419"/>
                <a:gd name="T50" fmla="*/ 0 w 420"/>
                <a:gd name="T51" fmla="*/ 0 h 419"/>
                <a:gd name="T52" fmla="*/ 0 w 420"/>
                <a:gd name="T53" fmla="*/ 0 h 419"/>
                <a:gd name="T54" fmla="*/ 0 w 420"/>
                <a:gd name="T55" fmla="*/ 0 h 419"/>
                <a:gd name="T56" fmla="*/ 0 w 420"/>
                <a:gd name="T57" fmla="*/ 0 h 419"/>
                <a:gd name="T58" fmla="*/ 0 w 420"/>
                <a:gd name="T59" fmla="*/ 0 h 419"/>
                <a:gd name="T60" fmla="*/ 0 w 420"/>
                <a:gd name="T61" fmla="*/ 0 h 419"/>
                <a:gd name="T62" fmla="*/ 0 w 420"/>
                <a:gd name="T63" fmla="*/ 0 h 419"/>
                <a:gd name="T64" fmla="*/ 0 w 420"/>
                <a:gd name="T65" fmla="*/ 0 h 419"/>
                <a:gd name="T66" fmla="*/ 0 w 420"/>
                <a:gd name="T67" fmla="*/ 0 h 419"/>
                <a:gd name="T68" fmla="*/ 0 w 420"/>
                <a:gd name="T69" fmla="*/ 0 h 419"/>
                <a:gd name="T70" fmla="*/ 0 w 420"/>
                <a:gd name="T71" fmla="*/ 0 h 4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20" h="419">
                  <a:moveTo>
                    <a:pt x="420" y="210"/>
                  </a:moveTo>
                  <a:lnTo>
                    <a:pt x="419" y="192"/>
                  </a:lnTo>
                  <a:lnTo>
                    <a:pt x="416" y="173"/>
                  </a:lnTo>
                  <a:lnTo>
                    <a:pt x="412" y="156"/>
                  </a:lnTo>
                  <a:lnTo>
                    <a:pt x="407" y="138"/>
                  </a:lnTo>
                  <a:lnTo>
                    <a:pt x="401" y="121"/>
                  </a:lnTo>
                  <a:lnTo>
                    <a:pt x="392" y="105"/>
                  </a:lnTo>
                  <a:lnTo>
                    <a:pt x="382" y="89"/>
                  </a:lnTo>
                  <a:lnTo>
                    <a:pt x="371" y="74"/>
                  </a:lnTo>
                  <a:lnTo>
                    <a:pt x="358" y="62"/>
                  </a:lnTo>
                  <a:lnTo>
                    <a:pt x="344" y="49"/>
                  </a:lnTo>
                  <a:lnTo>
                    <a:pt x="331" y="37"/>
                  </a:lnTo>
                  <a:lnTo>
                    <a:pt x="315" y="28"/>
                  </a:lnTo>
                  <a:lnTo>
                    <a:pt x="299" y="19"/>
                  </a:lnTo>
                  <a:lnTo>
                    <a:pt x="282" y="13"/>
                  </a:lnTo>
                  <a:lnTo>
                    <a:pt x="264" y="7"/>
                  </a:lnTo>
                  <a:lnTo>
                    <a:pt x="247" y="3"/>
                  </a:lnTo>
                  <a:lnTo>
                    <a:pt x="228" y="0"/>
                  </a:lnTo>
                  <a:lnTo>
                    <a:pt x="210" y="0"/>
                  </a:lnTo>
                  <a:lnTo>
                    <a:pt x="192" y="0"/>
                  </a:lnTo>
                  <a:lnTo>
                    <a:pt x="174" y="3"/>
                  </a:lnTo>
                  <a:lnTo>
                    <a:pt x="156" y="7"/>
                  </a:lnTo>
                  <a:lnTo>
                    <a:pt x="138" y="13"/>
                  </a:lnTo>
                  <a:lnTo>
                    <a:pt x="121" y="19"/>
                  </a:lnTo>
                  <a:lnTo>
                    <a:pt x="105" y="28"/>
                  </a:lnTo>
                  <a:lnTo>
                    <a:pt x="89" y="37"/>
                  </a:lnTo>
                  <a:lnTo>
                    <a:pt x="76" y="49"/>
                  </a:lnTo>
                  <a:lnTo>
                    <a:pt x="62" y="62"/>
                  </a:lnTo>
                  <a:lnTo>
                    <a:pt x="49" y="74"/>
                  </a:lnTo>
                  <a:lnTo>
                    <a:pt x="39" y="89"/>
                  </a:lnTo>
                  <a:lnTo>
                    <a:pt x="29" y="105"/>
                  </a:lnTo>
                  <a:lnTo>
                    <a:pt x="21" y="121"/>
                  </a:lnTo>
                  <a:lnTo>
                    <a:pt x="13" y="138"/>
                  </a:lnTo>
                  <a:lnTo>
                    <a:pt x="8" y="156"/>
                  </a:lnTo>
                  <a:lnTo>
                    <a:pt x="4" y="173"/>
                  </a:lnTo>
                  <a:lnTo>
                    <a:pt x="2" y="192"/>
                  </a:lnTo>
                  <a:lnTo>
                    <a:pt x="0" y="210"/>
                  </a:lnTo>
                  <a:lnTo>
                    <a:pt x="2" y="228"/>
                  </a:lnTo>
                  <a:lnTo>
                    <a:pt x="4" y="246"/>
                  </a:lnTo>
                  <a:lnTo>
                    <a:pt x="8" y="264"/>
                  </a:lnTo>
                  <a:lnTo>
                    <a:pt x="13" y="282"/>
                  </a:lnTo>
                  <a:lnTo>
                    <a:pt x="21" y="299"/>
                  </a:lnTo>
                  <a:lnTo>
                    <a:pt x="29" y="315"/>
                  </a:lnTo>
                  <a:lnTo>
                    <a:pt x="39" y="330"/>
                  </a:lnTo>
                  <a:lnTo>
                    <a:pt x="49" y="344"/>
                  </a:lnTo>
                  <a:lnTo>
                    <a:pt x="62" y="358"/>
                  </a:lnTo>
                  <a:lnTo>
                    <a:pt x="76" y="371"/>
                  </a:lnTo>
                  <a:lnTo>
                    <a:pt x="89" y="381"/>
                  </a:lnTo>
                  <a:lnTo>
                    <a:pt x="105" y="392"/>
                  </a:lnTo>
                  <a:lnTo>
                    <a:pt x="121" y="400"/>
                  </a:lnTo>
                  <a:lnTo>
                    <a:pt x="138" y="407"/>
                  </a:lnTo>
                  <a:lnTo>
                    <a:pt x="156" y="412"/>
                  </a:lnTo>
                  <a:lnTo>
                    <a:pt x="174" y="416"/>
                  </a:lnTo>
                  <a:lnTo>
                    <a:pt x="192" y="418"/>
                  </a:lnTo>
                  <a:lnTo>
                    <a:pt x="210" y="419"/>
                  </a:lnTo>
                  <a:lnTo>
                    <a:pt x="228" y="418"/>
                  </a:lnTo>
                  <a:lnTo>
                    <a:pt x="247" y="416"/>
                  </a:lnTo>
                  <a:lnTo>
                    <a:pt x="264" y="412"/>
                  </a:lnTo>
                  <a:lnTo>
                    <a:pt x="282" y="407"/>
                  </a:lnTo>
                  <a:lnTo>
                    <a:pt x="299" y="400"/>
                  </a:lnTo>
                  <a:lnTo>
                    <a:pt x="315" y="392"/>
                  </a:lnTo>
                  <a:lnTo>
                    <a:pt x="331" y="381"/>
                  </a:lnTo>
                  <a:lnTo>
                    <a:pt x="344" y="371"/>
                  </a:lnTo>
                  <a:lnTo>
                    <a:pt x="358" y="358"/>
                  </a:lnTo>
                  <a:lnTo>
                    <a:pt x="371" y="344"/>
                  </a:lnTo>
                  <a:lnTo>
                    <a:pt x="382" y="330"/>
                  </a:lnTo>
                  <a:lnTo>
                    <a:pt x="392" y="315"/>
                  </a:lnTo>
                  <a:lnTo>
                    <a:pt x="401" y="299"/>
                  </a:lnTo>
                  <a:lnTo>
                    <a:pt x="407" y="282"/>
                  </a:lnTo>
                  <a:lnTo>
                    <a:pt x="412" y="264"/>
                  </a:lnTo>
                  <a:lnTo>
                    <a:pt x="416" y="246"/>
                  </a:lnTo>
                  <a:lnTo>
                    <a:pt x="419" y="228"/>
                  </a:lnTo>
                  <a:lnTo>
                    <a:pt x="420" y="210"/>
                  </a:lnTo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7840" name="Text Box 80">
            <a:hlinkClick r:id="rId2" action="ppaction://hlinksldjump"/>
            <a:extLst>
              <a:ext uri="{FF2B5EF4-FFF2-40B4-BE49-F238E27FC236}">
                <a16:creationId xmlns:a16="http://schemas.microsoft.com/office/drawing/2014/main" id="{15DDFF24-3236-6354-7234-039F8F76D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19601"/>
            <a:ext cx="4648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E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200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sym typeface="Wingdings" pitchFamily="2" charset="2"/>
              </a:rPr>
              <a:t></a:t>
            </a:r>
            <a:r>
              <a:rPr kumimoji="1"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过</a:t>
            </a:r>
            <a:r>
              <a:rPr kumimoji="1" lang="en-US" altLang="zh-CN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a</a:t>
            </a:r>
            <a:r>
              <a:rPr kumimoji="1" lang="en-US" altLang="zh-CN" sz="2400" b="1" baseline="-300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x</a:t>
            </a:r>
            <a:r>
              <a:rPr kumimoji="1"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kumimoji="1" lang="en-US" altLang="zh-CN" sz="2400" b="1" dirty="0" err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a</a:t>
            </a:r>
            <a:r>
              <a:rPr kumimoji="1" lang="en-US" altLang="zh-CN" sz="2400" b="1" baseline="-30000" dirty="0" err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z</a:t>
            </a:r>
            <a:r>
              <a:rPr kumimoji="1"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kumimoji="1" lang="en-US" altLang="zh-CN" sz="2400" b="1" dirty="0" err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a</a:t>
            </a:r>
            <a:r>
              <a:rPr kumimoji="1" lang="en-US" altLang="zh-CN" sz="2400" b="1" baseline="-30000" dirty="0" err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YH</a:t>
            </a:r>
            <a:r>
              <a:rPr kumimoji="1"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kumimoji="1" lang="en-US" altLang="zh-CN" sz="2400" b="1" dirty="0" err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a</a:t>
            </a:r>
            <a:r>
              <a:rPr kumimoji="1" lang="en-US" altLang="zh-CN" sz="2400" b="1" baseline="-30000" dirty="0" err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YW</a:t>
            </a:r>
            <a:r>
              <a:rPr kumimoji="1"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等点分别作所在轴的垂线，交点</a:t>
            </a:r>
            <a:r>
              <a:rPr kumimoji="1" lang="en-US" altLang="zh-CN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a</a:t>
            </a:r>
            <a:r>
              <a:rPr kumimoji="1"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kumimoji="1" lang="en-US" altLang="zh-CN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a</a:t>
            </a:r>
            <a:r>
              <a:rPr kumimoji="1" lang="en-US" altLang="zh-CN" sz="2400" b="1" baseline="300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′</a:t>
            </a:r>
            <a:r>
              <a:rPr kumimoji="1"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kumimoji="1" lang="en-US" altLang="zh-CN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a</a:t>
            </a:r>
            <a:r>
              <a:rPr kumimoji="1" lang="en-US" altLang="zh-CN" sz="2400" b="1" baseline="300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″</a:t>
            </a:r>
            <a:r>
              <a:rPr kumimoji="1"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既为所求。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117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1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1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11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6" grpId="0" autoUpdateAnimBg="0"/>
      <p:bldP spid="117777" grpId="0" autoUpdateAnimBg="0"/>
      <p:bldP spid="117778" grpId="0" autoUpdateAnimBg="0"/>
      <p:bldP spid="11784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2">
            <a:extLst>
              <a:ext uri="{FF2B5EF4-FFF2-40B4-BE49-F238E27FC236}">
                <a16:creationId xmlns:a16="http://schemas.microsoft.com/office/drawing/2014/main" id="{D8E032F2-BD9E-91B4-629D-3E4166D6F8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0873" y="505547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2.4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直线的投影</a:t>
            </a:r>
          </a:p>
        </p:txBody>
      </p:sp>
      <p:sp>
        <p:nvSpPr>
          <p:cNvPr id="4" name="AutoShape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F574EAE-F0B6-8767-2CF7-4CDEC7775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476500"/>
            <a:ext cx="67056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2400" b="1" dirty="0">
                <a:latin typeface="宋体" pitchFamily="2" charset="-122"/>
                <a:ea typeface="宋体" pitchFamily="2" charset="-122"/>
              </a:rPr>
              <a:t>2.4.1    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</a:rPr>
              <a:t>各种位置直线的投影</a:t>
            </a:r>
          </a:p>
        </p:txBody>
      </p:sp>
      <p:sp>
        <p:nvSpPr>
          <p:cNvPr id="5" name="AutoShape 1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3A34E73-1ADB-4A74-185E-FF5084546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675" y="3200400"/>
            <a:ext cx="67056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2400" b="1" dirty="0">
                <a:latin typeface="宋体" pitchFamily="2" charset="-122"/>
                <a:ea typeface="宋体" pitchFamily="2" charset="-122"/>
              </a:rPr>
              <a:t>2.4.2    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</a:rPr>
              <a:t>直线上点的投影</a:t>
            </a:r>
          </a:p>
        </p:txBody>
      </p:sp>
      <p:sp>
        <p:nvSpPr>
          <p:cNvPr id="6" name="AutoShape 1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ACC8F6B-3600-32C5-83B1-DE65760CA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550" y="3860800"/>
            <a:ext cx="67056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2400" b="1" dirty="0">
                <a:latin typeface="宋体" pitchFamily="2" charset="-122"/>
                <a:ea typeface="宋体" pitchFamily="2" charset="-122"/>
              </a:rPr>
              <a:t>2.4.3    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</a:rPr>
              <a:t>两直线的相对位置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>
            <a:extLst>
              <a:ext uri="{FF2B5EF4-FFF2-40B4-BE49-F238E27FC236}">
                <a16:creationId xmlns:a16="http://schemas.microsoft.com/office/drawing/2014/main" id="{508C67DC-2669-8E74-637C-38E6293840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932113" y="115889"/>
            <a:ext cx="4748212" cy="7207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lang="zh-CN" altLang="en-US" sz="2800">
                <a:solidFill>
                  <a:schemeClr val="tx1"/>
                </a:solidFill>
                <a:ea typeface="宋体" pitchFamily="2" charset="-122"/>
              </a:rPr>
              <a:t>直线投影的一般性质</a:t>
            </a:r>
          </a:p>
        </p:txBody>
      </p:sp>
      <p:sp>
        <p:nvSpPr>
          <p:cNvPr id="119821" name="Text Box 13">
            <a:extLst>
              <a:ext uri="{FF2B5EF4-FFF2-40B4-BE49-F238E27FC236}">
                <a16:creationId xmlns:a16="http://schemas.microsoft.com/office/drawing/2014/main" id="{ED0FED6A-623D-7323-9DEB-C76CC4CE4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19800"/>
            <a:ext cx="7772400" cy="45720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FFFF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楷体_GB2312" pitchFamily="49" charset="-122"/>
              </a:rPr>
              <a:t>        直线的投影仍为直线，特殊情况下为一点。</a:t>
            </a:r>
          </a:p>
        </p:txBody>
      </p:sp>
      <p:sp>
        <p:nvSpPr>
          <p:cNvPr id="119822" name="Freeform 14">
            <a:extLst>
              <a:ext uri="{FF2B5EF4-FFF2-40B4-BE49-F238E27FC236}">
                <a16:creationId xmlns:a16="http://schemas.microsoft.com/office/drawing/2014/main" id="{F7C68445-FD76-53A9-689E-DDC033E32162}"/>
              </a:ext>
            </a:extLst>
          </p:cNvPr>
          <p:cNvSpPr>
            <a:spLocks/>
          </p:cNvSpPr>
          <p:nvPr/>
        </p:nvSpPr>
        <p:spPr bwMode="auto">
          <a:xfrm>
            <a:off x="4343400" y="3581400"/>
            <a:ext cx="1447800" cy="698500"/>
          </a:xfrm>
          <a:custGeom>
            <a:avLst/>
            <a:gdLst>
              <a:gd name="T0" fmla="*/ 0 w 912"/>
              <a:gd name="T1" fmla="*/ 0 h 440"/>
              <a:gd name="T2" fmla="*/ 2147483647 w 912"/>
              <a:gd name="T3" fmla="*/ 2147483647 h 4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12" h="440">
                <a:moveTo>
                  <a:pt x="0" y="0"/>
                </a:moveTo>
                <a:lnTo>
                  <a:pt x="912" y="44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9823" name="Group 15">
            <a:extLst>
              <a:ext uri="{FF2B5EF4-FFF2-40B4-BE49-F238E27FC236}">
                <a16:creationId xmlns:a16="http://schemas.microsoft.com/office/drawing/2014/main" id="{827C08BE-8C6E-81E1-9179-E31AEF5C2359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905000"/>
            <a:ext cx="609600" cy="2133600"/>
            <a:chOff x="1680" y="1200"/>
            <a:chExt cx="384" cy="1344"/>
          </a:xfrm>
        </p:grpSpPr>
        <p:sp>
          <p:nvSpPr>
            <p:cNvPr id="43025" name="Line 16">
              <a:extLst>
                <a:ext uri="{FF2B5EF4-FFF2-40B4-BE49-F238E27FC236}">
                  <a16:creationId xmlns:a16="http://schemas.microsoft.com/office/drawing/2014/main" id="{0BEFD462-6433-FC78-CE96-6373A04E4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200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26" name="Text Box 17">
              <a:extLst>
                <a:ext uri="{FF2B5EF4-FFF2-40B4-BE49-F238E27FC236}">
                  <a16:creationId xmlns:a16="http://schemas.microsoft.com/office/drawing/2014/main" id="{7A64E885-2027-FCFE-D8B9-216B2E826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25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a</a:t>
              </a:r>
            </a:p>
          </p:txBody>
        </p:sp>
      </p:grpSp>
      <p:grpSp>
        <p:nvGrpSpPr>
          <p:cNvPr id="119826" name="Group 18">
            <a:extLst>
              <a:ext uri="{FF2B5EF4-FFF2-40B4-BE49-F238E27FC236}">
                <a16:creationId xmlns:a16="http://schemas.microsoft.com/office/drawing/2014/main" id="{18159199-F9E4-F7CA-BBA2-3133A6590AE0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3124200"/>
            <a:ext cx="609600" cy="1600200"/>
            <a:chOff x="2496" y="1968"/>
            <a:chExt cx="384" cy="1008"/>
          </a:xfrm>
        </p:grpSpPr>
        <p:sp>
          <p:nvSpPr>
            <p:cNvPr id="43023" name="Line 19">
              <a:extLst>
                <a:ext uri="{FF2B5EF4-FFF2-40B4-BE49-F238E27FC236}">
                  <a16:creationId xmlns:a16="http://schemas.microsoft.com/office/drawing/2014/main" id="{1A402ADE-FB76-C417-94F2-6D8943D97C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8" y="1968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24" name="Text Box 20">
              <a:extLst>
                <a:ext uri="{FF2B5EF4-FFF2-40B4-BE49-F238E27FC236}">
                  <a16:creationId xmlns:a16="http://schemas.microsoft.com/office/drawing/2014/main" id="{D5E98301-6A5E-B2B9-C8F6-4CA40FD96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b</a:t>
              </a:r>
            </a:p>
          </p:txBody>
        </p:sp>
      </p:grpSp>
      <p:grpSp>
        <p:nvGrpSpPr>
          <p:cNvPr id="119829" name="Group 21">
            <a:extLst>
              <a:ext uri="{FF2B5EF4-FFF2-40B4-BE49-F238E27FC236}">
                <a16:creationId xmlns:a16="http://schemas.microsoft.com/office/drawing/2014/main" id="{C716FA83-E810-D950-8A59-3D1A686BF191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429000"/>
            <a:ext cx="1066800" cy="1600200"/>
            <a:chOff x="3360" y="2784"/>
            <a:chExt cx="672" cy="1008"/>
          </a:xfrm>
        </p:grpSpPr>
        <p:sp>
          <p:nvSpPr>
            <p:cNvPr id="43020" name="Oval 22">
              <a:extLst>
                <a:ext uri="{FF2B5EF4-FFF2-40B4-BE49-F238E27FC236}">
                  <a16:creationId xmlns:a16="http://schemas.microsoft.com/office/drawing/2014/main" id="{A7BE2238-6E22-32D0-A527-EE4B087B4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456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en-US" sz="2400" i="1">
                <a:latin typeface="Times New Roman" panose="02020603050405020304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43021" name="Line 23">
              <a:extLst>
                <a:ext uri="{FF2B5EF4-FFF2-40B4-BE49-F238E27FC236}">
                  <a16:creationId xmlns:a16="http://schemas.microsoft.com/office/drawing/2014/main" id="{A8903876-B44C-2301-5B99-F23C79D4A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784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22" name="Text Box 24">
              <a:extLst>
                <a:ext uri="{FF2B5EF4-FFF2-40B4-BE49-F238E27FC236}">
                  <a16:creationId xmlns:a16="http://schemas.microsoft.com/office/drawing/2014/main" id="{E8CE4698-B04C-BB7F-1DE1-28682219FB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504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c(d)</a:t>
              </a:r>
            </a:p>
          </p:txBody>
        </p:sp>
      </p:grpSp>
      <p:pic>
        <p:nvPicPr>
          <p:cNvPr id="43019" name="Picture 28">
            <a:extLst>
              <a:ext uri="{FF2B5EF4-FFF2-40B4-BE49-F238E27FC236}">
                <a16:creationId xmlns:a16="http://schemas.microsoft.com/office/drawing/2014/main" id="{1C1AC5B0-3D77-5915-01E0-1DE0269C4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504951"/>
            <a:ext cx="6192838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1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66">
            <a:extLst>
              <a:ext uri="{FF2B5EF4-FFF2-40B4-BE49-F238E27FC236}">
                <a16:creationId xmlns:a16="http://schemas.microsoft.com/office/drawing/2014/main" id="{B8318DD7-783B-6653-B313-1FF384F4F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30763" y="166255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2.4.1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各种位置直线的投影</a:t>
            </a:r>
          </a:p>
        </p:txBody>
      </p:sp>
      <p:sp>
        <p:nvSpPr>
          <p:cNvPr id="44035" name="Text Box 167">
            <a:extLst>
              <a:ext uri="{FF2B5EF4-FFF2-40B4-BE49-F238E27FC236}">
                <a16:creationId xmlns:a16="http://schemas.microsoft.com/office/drawing/2014/main" id="{922AC67A-C7AA-50AC-C1B5-A35280BB7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602" y="1066014"/>
            <a:ext cx="6362700" cy="511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40000"/>
              </a:spcBef>
              <a:buClrTx/>
              <a:buSzTx/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一、特殊位置直线</a:t>
            </a:r>
          </a:p>
          <a:p>
            <a:pPr>
              <a:spcBef>
                <a:spcPct val="4000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直线平行于一个投影面</a:t>
            </a:r>
          </a:p>
          <a:p>
            <a:pPr>
              <a:spcBef>
                <a:spcPct val="40000"/>
              </a:spcBef>
              <a:buClrTx/>
              <a:buSzTx/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(1)  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水平线</a:t>
            </a:r>
          </a:p>
          <a:p>
            <a:pPr>
              <a:spcBef>
                <a:spcPct val="40000"/>
              </a:spcBef>
              <a:buClrTx/>
              <a:buSzTx/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(2)  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正平线</a:t>
            </a:r>
          </a:p>
          <a:p>
            <a:pPr>
              <a:spcBef>
                <a:spcPct val="40000"/>
              </a:spcBef>
              <a:buClrTx/>
              <a:buSzTx/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(3)  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侧平线</a:t>
            </a:r>
          </a:p>
          <a:p>
            <a:pPr>
              <a:spcBef>
                <a:spcPct val="40000"/>
              </a:spcBef>
              <a:buClrTx/>
              <a:buSzTx/>
              <a:buFontTx/>
              <a:buNone/>
            </a:pP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直线垂直于一个投影面</a:t>
            </a:r>
          </a:p>
          <a:p>
            <a:pPr>
              <a:spcBef>
                <a:spcPct val="40000"/>
              </a:spcBef>
              <a:buClrTx/>
              <a:buSzTx/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(1)  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铅垂线</a:t>
            </a:r>
          </a:p>
          <a:p>
            <a:pPr>
              <a:spcBef>
                <a:spcPct val="40000"/>
              </a:spcBef>
              <a:buClrTx/>
              <a:buSzTx/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(2)  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正垂线</a:t>
            </a:r>
          </a:p>
          <a:p>
            <a:pPr>
              <a:spcBef>
                <a:spcPct val="40000"/>
              </a:spcBef>
              <a:buClrTx/>
              <a:buSzTx/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(3)  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侧垂线</a:t>
            </a:r>
          </a:p>
          <a:p>
            <a:pPr>
              <a:spcBef>
                <a:spcPct val="40000"/>
              </a:spcBef>
              <a:buClrTx/>
              <a:buSzTx/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二、一般位置直线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1">
            <a:extLst>
              <a:ext uri="{FF2B5EF4-FFF2-40B4-BE49-F238E27FC236}">
                <a16:creationId xmlns:a16="http://schemas.microsoft.com/office/drawing/2014/main" id="{4AF345B3-A182-25E9-BB5C-89DFF6C9C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60404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21868" name="Group 12">
            <a:extLst>
              <a:ext uri="{FF2B5EF4-FFF2-40B4-BE49-F238E27FC236}">
                <a16:creationId xmlns:a16="http://schemas.microsoft.com/office/drawing/2014/main" id="{C0CEC56E-C0C7-5242-0F01-B36EB19DA970}"/>
              </a:ext>
            </a:extLst>
          </p:cNvPr>
          <p:cNvGrpSpPr>
            <a:grpSpLocks/>
          </p:cNvGrpSpPr>
          <p:nvPr/>
        </p:nvGrpSpPr>
        <p:grpSpPr bwMode="auto">
          <a:xfrm>
            <a:off x="2247900" y="1689100"/>
            <a:ext cx="3454400" cy="3200400"/>
            <a:chOff x="384" y="912"/>
            <a:chExt cx="2176" cy="2016"/>
          </a:xfrm>
        </p:grpSpPr>
        <p:grpSp>
          <p:nvGrpSpPr>
            <p:cNvPr id="45142" name="Group 13">
              <a:extLst>
                <a:ext uri="{FF2B5EF4-FFF2-40B4-BE49-F238E27FC236}">
                  <a16:creationId xmlns:a16="http://schemas.microsoft.com/office/drawing/2014/main" id="{C212F3D9-F488-0D17-F196-AFF495532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912"/>
              <a:ext cx="1824" cy="2016"/>
              <a:chOff x="384" y="912"/>
              <a:chExt cx="1824" cy="2016"/>
            </a:xfrm>
          </p:grpSpPr>
          <p:sp>
            <p:nvSpPr>
              <p:cNvPr id="45144" name="Line 14">
                <a:extLst>
                  <a:ext uri="{FF2B5EF4-FFF2-40B4-BE49-F238E27FC236}">
                    <a16:creationId xmlns:a16="http://schemas.microsoft.com/office/drawing/2014/main" id="{130BADF2-DC9F-476A-BA26-621479016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2352"/>
                <a:ext cx="912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45" name="Line 15">
                <a:extLst>
                  <a:ext uri="{FF2B5EF4-FFF2-40B4-BE49-F238E27FC236}">
                    <a16:creationId xmlns:a16="http://schemas.microsoft.com/office/drawing/2014/main" id="{BD7EC794-3FEA-54EA-FB91-D345F25642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" y="1488"/>
                <a:ext cx="0" cy="8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46" name="Line 16">
                <a:extLst>
                  <a:ext uri="{FF2B5EF4-FFF2-40B4-BE49-F238E27FC236}">
                    <a16:creationId xmlns:a16="http://schemas.microsoft.com/office/drawing/2014/main" id="{FA0BAF7A-7F94-7FA4-85FA-B20851A04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0" cy="8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47" name="Line 17">
                <a:extLst>
                  <a:ext uri="{FF2B5EF4-FFF2-40B4-BE49-F238E27FC236}">
                    <a16:creationId xmlns:a16="http://schemas.microsoft.com/office/drawing/2014/main" id="{DE25B651-DF8B-4B3A-63DA-5E1EBC9462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28" y="2064"/>
                <a:ext cx="288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48" name="Line 18">
                <a:extLst>
                  <a:ext uri="{FF2B5EF4-FFF2-40B4-BE49-F238E27FC236}">
                    <a16:creationId xmlns:a16="http://schemas.microsoft.com/office/drawing/2014/main" id="{1192D70D-AAF2-4BCE-B7D8-F14B5B6B7E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" y="1200"/>
                <a:ext cx="0" cy="8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49" name="Line 19">
                <a:extLst>
                  <a:ext uri="{FF2B5EF4-FFF2-40B4-BE49-F238E27FC236}">
                    <a16:creationId xmlns:a16="http://schemas.microsoft.com/office/drawing/2014/main" id="{1283237A-1A69-8FAB-033F-3B1ED2ED2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28" y="1200"/>
                <a:ext cx="288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50" name="Line 20">
                <a:extLst>
                  <a:ext uri="{FF2B5EF4-FFF2-40B4-BE49-F238E27FC236}">
                    <a16:creationId xmlns:a16="http://schemas.microsoft.com/office/drawing/2014/main" id="{AF41E02B-EA3C-85CF-6B44-F878E0EE0F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72" y="1488"/>
                <a:ext cx="336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51" name="Line 21">
                <a:extLst>
                  <a:ext uri="{FF2B5EF4-FFF2-40B4-BE49-F238E27FC236}">
                    <a16:creationId xmlns:a16="http://schemas.microsoft.com/office/drawing/2014/main" id="{D549D36D-5E1C-2E6B-7F80-1747C02D8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2688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52" name="Line 22">
                <a:extLst>
                  <a:ext uri="{FF2B5EF4-FFF2-40B4-BE49-F238E27FC236}">
                    <a16:creationId xmlns:a16="http://schemas.microsoft.com/office/drawing/2014/main" id="{C9821157-A806-4E1D-C6CB-6D6CB9BC7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824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53" name="Line 23">
                <a:extLst>
                  <a:ext uri="{FF2B5EF4-FFF2-40B4-BE49-F238E27FC236}">
                    <a16:creationId xmlns:a16="http://schemas.microsoft.com/office/drawing/2014/main" id="{F9C99B1B-C41C-5E3C-E0BF-FB72E118B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8" y="1824"/>
                <a:ext cx="0" cy="8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54" name="Line 24">
                <a:extLst>
                  <a:ext uri="{FF2B5EF4-FFF2-40B4-BE49-F238E27FC236}">
                    <a16:creationId xmlns:a16="http://schemas.microsoft.com/office/drawing/2014/main" id="{5A00CA03-0E2B-8AD6-6FFE-3E5684C358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200"/>
                <a:ext cx="57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55" name="Line 25">
                <a:extLst>
                  <a:ext uri="{FF2B5EF4-FFF2-40B4-BE49-F238E27FC236}">
                    <a16:creationId xmlns:a16="http://schemas.microsoft.com/office/drawing/2014/main" id="{70CA1A27-EAEA-653D-1744-AAEF7B70E4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488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56" name="Line 26">
                <a:extLst>
                  <a:ext uri="{FF2B5EF4-FFF2-40B4-BE49-F238E27FC236}">
                    <a16:creationId xmlns:a16="http://schemas.microsoft.com/office/drawing/2014/main" id="{DDEA3560-499D-F741-A982-FD73F0B50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2352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57" name="Line 27">
                <a:extLst>
                  <a:ext uri="{FF2B5EF4-FFF2-40B4-BE49-F238E27FC236}">
                    <a16:creationId xmlns:a16="http://schemas.microsoft.com/office/drawing/2014/main" id="{0FFBC208-D914-8741-7D37-37AAFE744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04" y="1200"/>
                <a:ext cx="624" cy="6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58" name="Line 28">
                <a:extLst>
                  <a:ext uri="{FF2B5EF4-FFF2-40B4-BE49-F238E27FC236}">
                    <a16:creationId xmlns:a16="http://schemas.microsoft.com/office/drawing/2014/main" id="{72215E01-309F-E28A-2CDF-40FD23BBE3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04" y="2064"/>
                <a:ext cx="624" cy="6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59" name="Line 29">
                <a:extLst>
                  <a:ext uri="{FF2B5EF4-FFF2-40B4-BE49-F238E27FC236}">
                    <a16:creationId xmlns:a16="http://schemas.microsoft.com/office/drawing/2014/main" id="{32A4EF86-F177-7456-65DF-03CF8858D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4" y="1200"/>
                <a:ext cx="0" cy="8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60" name="Line 30">
                <a:extLst>
                  <a:ext uri="{FF2B5EF4-FFF2-40B4-BE49-F238E27FC236}">
                    <a16:creationId xmlns:a16="http://schemas.microsoft.com/office/drawing/2014/main" id="{0EDACF7F-6F98-5AD6-8758-769A3C9FC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2" y="1488"/>
                <a:ext cx="0" cy="8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61" name="Text Box 31">
                <a:extLst>
                  <a:ext uri="{FF2B5EF4-FFF2-40B4-BE49-F238E27FC236}">
                    <a16:creationId xmlns:a16="http://schemas.microsoft.com/office/drawing/2014/main" id="{0472820E-5061-A7D1-69AF-A420805B48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91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kumimoji="1" lang="zh-CN" altLang="en-US" sz="2400" i="1">
                  <a:latin typeface="Times New Roman" panose="02020603050405020304" pitchFamily="18" charset="0"/>
                  <a:ea typeface="方正舒体" panose="02010601030101010101" pitchFamily="2" charset="-122"/>
                </a:endParaRPr>
              </a:p>
            </p:txBody>
          </p:sp>
          <p:sp>
            <p:nvSpPr>
              <p:cNvPr id="45162" name="Text Box 32">
                <a:extLst>
                  <a:ext uri="{FF2B5EF4-FFF2-40B4-BE49-F238E27FC236}">
                    <a16:creationId xmlns:a16="http://schemas.microsoft.com/office/drawing/2014/main" id="{B30B7A7B-8DDC-D4DF-A69C-E89D2977E7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2304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方正舒体" panose="02010601030101010101" pitchFamily="2" charset="-122"/>
                  </a:rPr>
                  <a:t>a</a:t>
                </a:r>
              </a:p>
            </p:txBody>
          </p:sp>
          <p:sp>
            <p:nvSpPr>
              <p:cNvPr id="45163" name="Text Box 33">
                <a:extLst>
                  <a:ext uri="{FF2B5EF4-FFF2-40B4-BE49-F238E27FC236}">
                    <a16:creationId xmlns:a16="http://schemas.microsoft.com/office/drawing/2014/main" id="{A445A8F0-0D13-5CA7-EE54-1EE3F11E3A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912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方正舒体" panose="02010601030101010101" pitchFamily="2" charset="-122"/>
                  </a:rPr>
                  <a:t>a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方正舒体" panose="02010601030101010101" pitchFamily="2" charset="-122"/>
                    <a:sym typeface="Symbol" panose="05050102010706020507" pitchFamily="18" charset="2"/>
                  </a:rPr>
                  <a:t></a:t>
                </a:r>
                <a:endPara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</a:endParaRPr>
              </a:p>
            </p:txBody>
          </p:sp>
          <p:sp>
            <p:nvSpPr>
              <p:cNvPr id="45164" name="Text Box 34">
                <a:extLst>
                  <a:ext uri="{FF2B5EF4-FFF2-40B4-BE49-F238E27FC236}">
                    <a16:creationId xmlns:a16="http://schemas.microsoft.com/office/drawing/2014/main" id="{49708C09-3014-1187-5F78-AF176022B3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960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方正舒体" panose="02010601030101010101" pitchFamily="2" charset="-122"/>
                  </a:rPr>
                  <a:t>b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方正舒体" panose="02010601030101010101" pitchFamily="2" charset="-122"/>
                    <a:sym typeface="Symbol" panose="05050102010706020507" pitchFamily="18" charset="2"/>
                  </a:rPr>
                  <a:t></a:t>
                </a:r>
                <a:endPara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</a:endParaRPr>
              </a:p>
            </p:txBody>
          </p:sp>
          <p:sp>
            <p:nvSpPr>
              <p:cNvPr id="45165" name="Text Box 35">
                <a:extLst>
                  <a:ext uri="{FF2B5EF4-FFF2-40B4-BE49-F238E27FC236}">
                    <a16:creationId xmlns:a16="http://schemas.microsoft.com/office/drawing/2014/main" id="{F7E30E27-0615-F606-4109-0FD08F7AE7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4" y="1248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方正舒体" panose="02010601030101010101" pitchFamily="2" charset="-122"/>
                  </a:rPr>
                  <a:t>a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方正舒体" panose="02010601030101010101" pitchFamily="2" charset="-122"/>
                    <a:sym typeface="Symbol" panose="05050102010706020507" pitchFamily="18" charset="2"/>
                  </a:rPr>
                  <a:t></a:t>
                </a:r>
                <a:endPara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</a:endParaRPr>
              </a:p>
            </p:txBody>
          </p:sp>
          <p:sp>
            <p:nvSpPr>
              <p:cNvPr id="45166" name="Text Box 36">
                <a:extLst>
                  <a:ext uri="{FF2B5EF4-FFF2-40B4-BE49-F238E27FC236}">
                    <a16:creationId xmlns:a16="http://schemas.microsoft.com/office/drawing/2014/main" id="{BC2B6D7D-D14F-817D-6AAB-C824F7B729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2640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方正舒体" panose="02010601030101010101" pitchFamily="2" charset="-122"/>
                  </a:rPr>
                  <a:t>b</a:t>
                </a:r>
              </a:p>
            </p:txBody>
          </p:sp>
        </p:grpSp>
        <p:sp>
          <p:nvSpPr>
            <p:cNvPr id="45143" name="Text Box 37">
              <a:extLst>
                <a:ext uri="{FF2B5EF4-FFF2-40B4-BE49-F238E27FC236}">
                  <a16:creationId xmlns:a16="http://schemas.microsoft.com/office/drawing/2014/main" id="{75EE69B0-423C-09C9-6F29-C3CB4A5F3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6" y="169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  <a:sym typeface="Symbol" panose="05050102010706020507" pitchFamily="18" charset="2"/>
                </a:rPr>
                <a:t>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 </a:t>
              </a:r>
            </a:p>
          </p:txBody>
        </p:sp>
      </p:grpSp>
      <p:grpSp>
        <p:nvGrpSpPr>
          <p:cNvPr id="121894" name="Group 38">
            <a:extLst>
              <a:ext uri="{FF2B5EF4-FFF2-40B4-BE49-F238E27FC236}">
                <a16:creationId xmlns:a16="http://schemas.microsoft.com/office/drawing/2014/main" id="{24201171-CDA0-F85C-98B9-18BE7146E93B}"/>
              </a:ext>
            </a:extLst>
          </p:cNvPr>
          <p:cNvGrpSpPr>
            <a:grpSpLocks/>
          </p:cNvGrpSpPr>
          <p:nvPr/>
        </p:nvGrpSpPr>
        <p:grpSpPr bwMode="auto">
          <a:xfrm>
            <a:off x="6024563" y="925514"/>
            <a:ext cx="4229100" cy="4448175"/>
            <a:chOff x="2712" y="184"/>
            <a:chExt cx="2664" cy="2802"/>
          </a:xfrm>
        </p:grpSpPr>
        <p:sp>
          <p:nvSpPr>
            <p:cNvPr id="45118" name="Text Box 39">
              <a:extLst>
                <a:ext uri="{FF2B5EF4-FFF2-40B4-BE49-F238E27FC236}">
                  <a16:creationId xmlns:a16="http://schemas.microsoft.com/office/drawing/2014/main" id="{D1DFC9AA-460C-315E-3CE2-610240EB0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376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X</a:t>
              </a:r>
            </a:p>
          </p:txBody>
        </p:sp>
        <p:sp>
          <p:nvSpPr>
            <p:cNvPr id="45119" name="Line 40">
              <a:extLst>
                <a:ext uri="{FF2B5EF4-FFF2-40B4-BE49-F238E27FC236}">
                  <a16:creationId xmlns:a16="http://schemas.microsoft.com/office/drawing/2014/main" id="{DF738214-14F3-04A7-108D-6C696ECF45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5" y="720"/>
              <a:ext cx="2" cy="1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20" name="Line 41">
              <a:extLst>
                <a:ext uri="{FF2B5EF4-FFF2-40B4-BE49-F238E27FC236}">
                  <a16:creationId xmlns:a16="http://schemas.microsoft.com/office/drawing/2014/main" id="{13C895FB-67ED-62E6-F30E-1D991B255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720"/>
              <a:ext cx="576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21" name="Line 42">
              <a:extLst>
                <a:ext uri="{FF2B5EF4-FFF2-40B4-BE49-F238E27FC236}">
                  <a16:creationId xmlns:a16="http://schemas.microsoft.com/office/drawing/2014/main" id="{E44ECCF2-058D-F743-E44A-4CE48BDBA6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1" y="720"/>
              <a:ext cx="2" cy="19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22" name="Line 43">
              <a:extLst>
                <a:ext uri="{FF2B5EF4-FFF2-40B4-BE49-F238E27FC236}">
                  <a16:creationId xmlns:a16="http://schemas.microsoft.com/office/drawing/2014/main" id="{4015E723-C8F7-EF98-65D7-B3BE48991D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4" y="1584"/>
              <a:ext cx="24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23" name="Line 44">
              <a:extLst>
                <a:ext uri="{FF2B5EF4-FFF2-40B4-BE49-F238E27FC236}">
                  <a16:creationId xmlns:a16="http://schemas.microsoft.com/office/drawing/2014/main" id="{42E333A3-03DA-B6FA-EEE8-E44C65F7F9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288"/>
              <a:ext cx="0" cy="2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24" name="Line 45">
              <a:extLst>
                <a:ext uri="{FF2B5EF4-FFF2-40B4-BE49-F238E27FC236}">
                  <a16:creationId xmlns:a16="http://schemas.microsoft.com/office/drawing/2014/main" id="{BECA2526-6338-E992-38F7-3FA1E3C2C6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920"/>
              <a:ext cx="576" cy="76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25" name="Line 46">
              <a:extLst>
                <a:ext uri="{FF2B5EF4-FFF2-40B4-BE49-F238E27FC236}">
                  <a16:creationId xmlns:a16="http://schemas.microsoft.com/office/drawing/2014/main" id="{9369E1EA-00B4-FFBF-47F3-17AB81B93E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584"/>
              <a:ext cx="1152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26" name="Line 47">
              <a:extLst>
                <a:ext uri="{FF2B5EF4-FFF2-40B4-BE49-F238E27FC236}">
                  <a16:creationId xmlns:a16="http://schemas.microsoft.com/office/drawing/2014/main" id="{A485019D-0E7E-A5EA-79B9-975B0CEFA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72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27" name="Line 48">
              <a:extLst>
                <a:ext uri="{FF2B5EF4-FFF2-40B4-BE49-F238E27FC236}">
                  <a16:creationId xmlns:a16="http://schemas.microsoft.com/office/drawing/2014/main" id="{22A11EA8-53F2-0CE0-A15B-8ADE9BD086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688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28" name="Line 49">
              <a:extLst>
                <a:ext uri="{FF2B5EF4-FFF2-40B4-BE49-F238E27FC236}">
                  <a16:creationId xmlns:a16="http://schemas.microsoft.com/office/drawing/2014/main" id="{B5590D57-4749-DC02-B89C-345B92BBCA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720"/>
              <a:ext cx="0" cy="19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29" name="Line 50">
              <a:extLst>
                <a:ext uri="{FF2B5EF4-FFF2-40B4-BE49-F238E27FC236}">
                  <a16:creationId xmlns:a16="http://schemas.microsoft.com/office/drawing/2014/main" id="{FA6D1A04-CC11-3E5A-4C7B-2DEFEA195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920"/>
              <a:ext cx="1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30" name="Line 51">
              <a:extLst>
                <a:ext uri="{FF2B5EF4-FFF2-40B4-BE49-F238E27FC236}">
                  <a16:creationId xmlns:a16="http://schemas.microsoft.com/office/drawing/2014/main" id="{24849175-9D61-AE9A-32E7-76E25FFCD9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720"/>
              <a:ext cx="0" cy="1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31" name="Line 52">
              <a:extLst>
                <a:ext uri="{FF2B5EF4-FFF2-40B4-BE49-F238E27FC236}">
                  <a16:creationId xmlns:a16="http://schemas.microsoft.com/office/drawing/2014/main" id="{BC4865F3-C644-83C3-D48A-1EDFD118B6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720"/>
              <a:ext cx="7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32" name="Text Box 53">
              <a:extLst>
                <a:ext uri="{FF2B5EF4-FFF2-40B4-BE49-F238E27FC236}">
                  <a16:creationId xmlns:a16="http://schemas.microsoft.com/office/drawing/2014/main" id="{28577902-4D79-CB31-734E-E835A98EF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43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 </a:t>
              </a:r>
            </a:p>
          </p:txBody>
        </p:sp>
        <p:sp>
          <p:nvSpPr>
            <p:cNvPr id="45133" name="Text Box 54">
              <a:extLst>
                <a:ext uri="{FF2B5EF4-FFF2-40B4-BE49-F238E27FC236}">
                  <a16:creationId xmlns:a16="http://schemas.microsoft.com/office/drawing/2014/main" id="{03C027A4-9804-B591-8597-774972257D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43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 </a:t>
              </a:r>
            </a:p>
          </p:txBody>
        </p:sp>
        <p:sp>
          <p:nvSpPr>
            <p:cNvPr id="45134" name="Text Box 55">
              <a:extLst>
                <a:ext uri="{FF2B5EF4-FFF2-40B4-BE49-F238E27FC236}">
                  <a16:creationId xmlns:a16="http://schemas.microsoft.com/office/drawing/2014/main" id="{AEE3FA08-4CDA-DEBE-B6BF-FCF251B1D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43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i="1">
                <a:latin typeface="Times New Roman" panose="02020603050405020304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45135" name="Text Box 56">
              <a:extLst>
                <a:ext uri="{FF2B5EF4-FFF2-40B4-BE49-F238E27FC236}">
                  <a16:creationId xmlns:a16="http://schemas.microsoft.com/office/drawing/2014/main" id="{1459FFA0-F1C0-8F34-96EB-85AC3C5011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43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  <a:sym typeface="Symbol" panose="05050102010706020507" pitchFamily="18" charset="2"/>
                </a:rPr>
                <a:t>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 </a:t>
              </a:r>
            </a:p>
          </p:txBody>
        </p:sp>
        <p:sp>
          <p:nvSpPr>
            <p:cNvPr id="45136" name="Text Box 57">
              <a:extLst>
                <a:ext uri="{FF2B5EF4-FFF2-40B4-BE49-F238E27FC236}">
                  <a16:creationId xmlns:a16="http://schemas.microsoft.com/office/drawing/2014/main" id="{4CB9B9E8-CD0E-B539-A691-73955D1F9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66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b</a:t>
              </a:r>
            </a:p>
          </p:txBody>
        </p:sp>
        <p:sp>
          <p:nvSpPr>
            <p:cNvPr id="45137" name="Text Box 58">
              <a:extLst>
                <a:ext uri="{FF2B5EF4-FFF2-40B4-BE49-F238E27FC236}">
                  <a16:creationId xmlns:a16="http://schemas.microsoft.com/office/drawing/2014/main" id="{8BA48463-82B2-3505-531C-0FE5DF5C2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176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a</a:t>
              </a:r>
            </a:p>
          </p:txBody>
        </p:sp>
        <p:sp>
          <p:nvSpPr>
            <p:cNvPr id="45138" name="Text Box 59">
              <a:extLst>
                <a:ext uri="{FF2B5EF4-FFF2-40B4-BE49-F238E27FC236}">
                  <a16:creationId xmlns:a16="http://schemas.microsoft.com/office/drawing/2014/main" id="{B1CD0C29-E341-466A-DC3A-B9DCC6C04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4" y="1368"/>
              <a:ext cx="3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O</a:t>
              </a:r>
              <a:endParaRPr kumimoji="1" lang="en-US" altLang="zh-CN" sz="2400" i="1">
                <a:latin typeface="Times New Roman" panose="02020603050405020304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45139" name="Text Box 60">
              <a:extLst>
                <a:ext uri="{FF2B5EF4-FFF2-40B4-BE49-F238E27FC236}">
                  <a16:creationId xmlns:a16="http://schemas.microsoft.com/office/drawing/2014/main" id="{70F478C8-7336-6A2A-82BC-A7B2DA988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" y="18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z</a:t>
              </a:r>
              <a:endParaRPr kumimoji="1" lang="en-US" altLang="zh-CN" sz="3600" i="1">
                <a:latin typeface="Times New Roman" panose="02020603050405020304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45140" name="Text Box 61">
              <a:extLst>
                <a:ext uri="{FF2B5EF4-FFF2-40B4-BE49-F238E27FC236}">
                  <a16:creationId xmlns:a16="http://schemas.microsoft.com/office/drawing/2014/main" id="{4FA9E7F0-B52C-9254-8856-D91EDE787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2736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Y</a:t>
              </a:r>
              <a:r>
                <a:rPr kumimoji="1" lang="en-US" altLang="zh-CN" sz="2000" i="1" baseline="-25000">
                  <a:latin typeface="Times New Roman" panose="02020603050405020304" pitchFamily="18" charset="0"/>
                  <a:ea typeface="方正舒体" panose="02010601030101010101" pitchFamily="2" charset="-122"/>
                </a:rPr>
                <a:t>H</a:t>
              </a:r>
            </a:p>
          </p:txBody>
        </p:sp>
        <p:sp>
          <p:nvSpPr>
            <p:cNvPr id="45141" name="Text Box 62">
              <a:extLst>
                <a:ext uri="{FF2B5EF4-FFF2-40B4-BE49-F238E27FC236}">
                  <a16:creationId xmlns:a16="http://schemas.microsoft.com/office/drawing/2014/main" id="{6A0250F7-1032-E5ED-F990-C8003369F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376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Y</a:t>
              </a:r>
              <a:r>
                <a:rPr kumimoji="1" lang="en-US" altLang="zh-CN" sz="2000" i="1" baseline="-25000">
                  <a:latin typeface="Times New Roman" panose="02020603050405020304" pitchFamily="18" charset="0"/>
                  <a:ea typeface="方正舒体" panose="02010601030101010101" pitchFamily="2" charset="-122"/>
                </a:rPr>
                <a:t>W</a:t>
              </a:r>
            </a:p>
          </p:txBody>
        </p:sp>
      </p:grpSp>
      <p:grpSp>
        <p:nvGrpSpPr>
          <p:cNvPr id="121919" name="Group 63">
            <a:extLst>
              <a:ext uri="{FF2B5EF4-FFF2-40B4-BE49-F238E27FC236}">
                <a16:creationId xmlns:a16="http://schemas.microsoft.com/office/drawing/2014/main" id="{11706211-83BF-C65F-6B54-2DFD7567D3ED}"/>
              </a:ext>
            </a:extLst>
          </p:cNvPr>
          <p:cNvGrpSpPr>
            <a:grpSpLocks/>
          </p:cNvGrpSpPr>
          <p:nvPr/>
        </p:nvGrpSpPr>
        <p:grpSpPr bwMode="auto">
          <a:xfrm>
            <a:off x="3397250" y="2527300"/>
            <a:ext cx="655638" cy="438150"/>
            <a:chOff x="1108" y="1440"/>
            <a:chExt cx="413" cy="276"/>
          </a:xfrm>
        </p:grpSpPr>
        <p:sp>
          <p:nvSpPr>
            <p:cNvPr id="45114" name="Rectangle 64">
              <a:extLst>
                <a:ext uri="{FF2B5EF4-FFF2-40B4-BE49-F238E27FC236}">
                  <a16:creationId xmlns:a16="http://schemas.microsoft.com/office/drawing/2014/main" id="{0519CA38-2F16-FAAC-EAC0-2619706C5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" y="144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1400" i="1">
                  <a:latin typeface="Times New Roman" panose="02020603050405020304" pitchFamily="18" charset="0"/>
                  <a:ea typeface="方正舒体" panose="02010601030101010101" pitchFamily="2" charset="-122"/>
                  <a:sym typeface="Symbol" panose="05050102010706020507" pitchFamily="18" charset="2"/>
                </a:rPr>
                <a:t></a:t>
              </a:r>
              <a:endParaRPr kumimoji="1" lang="zh-CN" altLang="en-US" sz="2400" i="1">
                <a:latin typeface="Times New Roman" panose="02020603050405020304" pitchFamily="18" charset="0"/>
                <a:ea typeface="方正舒体" panose="02010601030101010101" pitchFamily="2" charset="-122"/>
                <a:sym typeface="Math1" pitchFamily="2" charset="2"/>
              </a:endParaRPr>
            </a:p>
          </p:txBody>
        </p:sp>
        <p:sp>
          <p:nvSpPr>
            <p:cNvPr id="45115" name="Freeform 65">
              <a:extLst>
                <a:ext uri="{FF2B5EF4-FFF2-40B4-BE49-F238E27FC236}">
                  <a16:creationId xmlns:a16="http://schemas.microsoft.com/office/drawing/2014/main" id="{E74E7C57-A595-C4C6-385D-1E7F6FF00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1492"/>
              <a:ext cx="36" cy="100"/>
            </a:xfrm>
            <a:custGeom>
              <a:avLst/>
              <a:gdLst>
                <a:gd name="T0" fmla="*/ 36 w 36"/>
                <a:gd name="T1" fmla="*/ 0 h 100"/>
                <a:gd name="T2" fmla="*/ 32 w 36"/>
                <a:gd name="T3" fmla="*/ 32 h 100"/>
                <a:gd name="T4" fmla="*/ 28 w 36"/>
                <a:gd name="T5" fmla="*/ 56 h 100"/>
                <a:gd name="T6" fmla="*/ 20 w 36"/>
                <a:gd name="T7" fmla="*/ 76 h 100"/>
                <a:gd name="T8" fmla="*/ 0 w 36"/>
                <a:gd name="T9" fmla="*/ 10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00">
                  <a:moveTo>
                    <a:pt x="36" y="0"/>
                  </a:moveTo>
                  <a:cubicBezTo>
                    <a:pt x="34" y="5"/>
                    <a:pt x="33" y="23"/>
                    <a:pt x="32" y="32"/>
                  </a:cubicBezTo>
                  <a:cubicBezTo>
                    <a:pt x="31" y="41"/>
                    <a:pt x="30" y="49"/>
                    <a:pt x="28" y="56"/>
                  </a:cubicBezTo>
                  <a:cubicBezTo>
                    <a:pt x="26" y="63"/>
                    <a:pt x="25" y="69"/>
                    <a:pt x="20" y="76"/>
                  </a:cubicBezTo>
                  <a:cubicBezTo>
                    <a:pt x="15" y="83"/>
                    <a:pt x="4" y="95"/>
                    <a:pt x="0" y="1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16" name="Freeform 66">
              <a:extLst>
                <a:ext uri="{FF2B5EF4-FFF2-40B4-BE49-F238E27FC236}">
                  <a16:creationId xmlns:a16="http://schemas.microsoft.com/office/drawing/2014/main" id="{A0CD3469-8D23-DBC8-41E5-120B17DDE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" y="1624"/>
              <a:ext cx="52" cy="92"/>
            </a:xfrm>
            <a:custGeom>
              <a:avLst/>
              <a:gdLst>
                <a:gd name="T0" fmla="*/ 52 w 52"/>
                <a:gd name="T1" fmla="*/ 0 h 92"/>
                <a:gd name="T2" fmla="*/ 16 w 52"/>
                <a:gd name="T3" fmla="*/ 40 h 92"/>
                <a:gd name="T4" fmla="*/ 0 w 52"/>
                <a:gd name="T5" fmla="*/ 92 h 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92">
                  <a:moveTo>
                    <a:pt x="52" y="0"/>
                  </a:moveTo>
                  <a:cubicBezTo>
                    <a:pt x="46" y="7"/>
                    <a:pt x="25" y="25"/>
                    <a:pt x="16" y="40"/>
                  </a:cubicBezTo>
                  <a:cubicBezTo>
                    <a:pt x="7" y="55"/>
                    <a:pt x="3" y="81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17" name="Rectangle 67">
              <a:extLst>
                <a:ext uri="{FF2B5EF4-FFF2-40B4-BE49-F238E27FC236}">
                  <a16:creationId xmlns:a16="http://schemas.microsoft.com/office/drawing/2014/main" id="{E13EC985-FBBC-67EB-BE2B-151FA9698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" y="1517"/>
              <a:ext cx="1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1400" i="1">
                  <a:latin typeface="Times New Roman" panose="02020603050405020304" pitchFamily="18" charset="0"/>
                  <a:ea typeface="方正舒体" panose="02010601030101010101" pitchFamily="2" charset="-122"/>
                  <a:sym typeface="Symbol" panose="05050102010706020507" pitchFamily="18" charset="2"/>
                </a:rPr>
                <a:t></a:t>
              </a:r>
              <a:endParaRPr kumimoji="1" lang="zh-CN" altLang="en-US" sz="2400" i="1">
                <a:latin typeface="Times New Roman" panose="02020603050405020304" pitchFamily="18" charset="0"/>
                <a:ea typeface="方正舒体" panose="02010601030101010101" pitchFamily="2" charset="-122"/>
                <a:sym typeface="Symbol" panose="05050102010706020507" pitchFamily="18" charset="2"/>
              </a:endParaRPr>
            </a:p>
          </p:txBody>
        </p:sp>
      </p:grpSp>
      <p:grpSp>
        <p:nvGrpSpPr>
          <p:cNvPr id="121924" name="Group 68">
            <a:extLst>
              <a:ext uri="{FF2B5EF4-FFF2-40B4-BE49-F238E27FC236}">
                <a16:creationId xmlns:a16="http://schemas.microsoft.com/office/drawing/2014/main" id="{C76692F5-0816-307C-F744-B90392EF955A}"/>
              </a:ext>
            </a:extLst>
          </p:cNvPr>
          <p:cNvGrpSpPr>
            <a:grpSpLocks/>
          </p:cNvGrpSpPr>
          <p:nvPr/>
        </p:nvGrpSpPr>
        <p:grpSpPr bwMode="auto">
          <a:xfrm>
            <a:off x="6550025" y="3200401"/>
            <a:ext cx="757238" cy="1108075"/>
            <a:chOff x="3094" y="1864"/>
            <a:chExt cx="477" cy="698"/>
          </a:xfrm>
        </p:grpSpPr>
        <p:sp>
          <p:nvSpPr>
            <p:cNvPr id="45110" name="Freeform 69">
              <a:extLst>
                <a:ext uri="{FF2B5EF4-FFF2-40B4-BE49-F238E27FC236}">
                  <a16:creationId xmlns:a16="http://schemas.microsoft.com/office/drawing/2014/main" id="{4AB17C70-815D-74B8-EE82-E1584457C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" y="2508"/>
              <a:ext cx="110" cy="54"/>
            </a:xfrm>
            <a:custGeom>
              <a:avLst/>
              <a:gdLst>
                <a:gd name="T0" fmla="*/ 110 w 110"/>
                <a:gd name="T1" fmla="*/ 0 h 54"/>
                <a:gd name="T2" fmla="*/ 0 w 110"/>
                <a:gd name="T3" fmla="*/ 54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0" h="54">
                  <a:moveTo>
                    <a:pt x="110" y="0"/>
                  </a:moveTo>
                  <a:cubicBezTo>
                    <a:pt x="48" y="10"/>
                    <a:pt x="23" y="43"/>
                    <a:pt x="0" y="5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11" name="Freeform 70">
              <a:extLst>
                <a:ext uri="{FF2B5EF4-FFF2-40B4-BE49-F238E27FC236}">
                  <a16:creationId xmlns:a16="http://schemas.microsoft.com/office/drawing/2014/main" id="{FEB0971C-BEEF-21BF-FEF4-81FC878F5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1924"/>
              <a:ext cx="80" cy="142"/>
            </a:xfrm>
            <a:custGeom>
              <a:avLst/>
              <a:gdLst>
                <a:gd name="T0" fmla="*/ 80 w 80"/>
                <a:gd name="T1" fmla="*/ 0 h 142"/>
                <a:gd name="T2" fmla="*/ 58 w 80"/>
                <a:gd name="T3" fmla="*/ 66 h 142"/>
                <a:gd name="T4" fmla="*/ 0 w 80"/>
                <a:gd name="T5" fmla="*/ 142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" h="142">
                  <a:moveTo>
                    <a:pt x="80" y="0"/>
                  </a:moveTo>
                  <a:cubicBezTo>
                    <a:pt x="76" y="10"/>
                    <a:pt x="70" y="41"/>
                    <a:pt x="58" y="66"/>
                  </a:cubicBezTo>
                  <a:cubicBezTo>
                    <a:pt x="45" y="90"/>
                    <a:pt x="12" y="126"/>
                    <a:pt x="0" y="142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12" name="Rectangle 71">
              <a:extLst>
                <a:ext uri="{FF2B5EF4-FFF2-40B4-BE49-F238E27FC236}">
                  <a16:creationId xmlns:a16="http://schemas.microsoft.com/office/drawing/2014/main" id="{A851873A-112C-2CB8-1C1C-8E8BFA62A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4" y="186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400" i="1">
                  <a:latin typeface="Times New Roman" panose="02020603050405020304" pitchFamily="18" charset="0"/>
                  <a:ea typeface="方正舒体" panose="02010601030101010101" pitchFamily="2" charset="-122"/>
                  <a:sym typeface="Symbol" panose="05050102010706020507" pitchFamily="18" charset="2"/>
                </a:rPr>
                <a:t></a:t>
              </a:r>
              <a:endParaRPr kumimoji="1" lang="zh-CN" altLang="en-US" sz="2400" i="1">
                <a:latin typeface="Times New Roman" panose="02020603050405020304" pitchFamily="18" charset="0"/>
                <a:ea typeface="方正舒体" panose="02010601030101010101" pitchFamily="2" charset="-122"/>
                <a:sym typeface="Math1" pitchFamily="2" charset="2"/>
              </a:endParaRPr>
            </a:p>
          </p:txBody>
        </p:sp>
        <p:sp>
          <p:nvSpPr>
            <p:cNvPr id="45113" name="Rectangle 72">
              <a:extLst>
                <a:ext uri="{FF2B5EF4-FFF2-40B4-BE49-F238E27FC236}">
                  <a16:creationId xmlns:a16="http://schemas.microsoft.com/office/drawing/2014/main" id="{622AED45-B4D5-5D34-3AB1-D838D2C52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2208"/>
              <a:ext cx="2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400" i="1">
                  <a:latin typeface="Times New Roman" panose="02020603050405020304" pitchFamily="18" charset="0"/>
                  <a:ea typeface="方正舒体" panose="02010601030101010101" pitchFamily="2" charset="-122"/>
                  <a:sym typeface="Symbol" panose="05050102010706020507" pitchFamily="18" charset="2"/>
                </a:rPr>
                <a:t></a:t>
              </a:r>
            </a:p>
          </p:txBody>
        </p:sp>
      </p:grpSp>
      <p:grpSp>
        <p:nvGrpSpPr>
          <p:cNvPr id="121929" name="Group 73">
            <a:extLst>
              <a:ext uri="{FF2B5EF4-FFF2-40B4-BE49-F238E27FC236}">
                <a16:creationId xmlns:a16="http://schemas.microsoft.com/office/drawing/2014/main" id="{D45254F3-298E-9D56-166E-2C31916A8211}"/>
              </a:ext>
            </a:extLst>
          </p:cNvPr>
          <p:cNvGrpSpPr>
            <a:grpSpLocks/>
          </p:cNvGrpSpPr>
          <p:nvPr/>
        </p:nvGrpSpPr>
        <p:grpSpPr bwMode="auto">
          <a:xfrm>
            <a:off x="2841626" y="2259014"/>
            <a:ext cx="2011363" cy="890587"/>
            <a:chOff x="758" y="1271"/>
            <a:chExt cx="1267" cy="561"/>
          </a:xfrm>
        </p:grpSpPr>
        <p:sp>
          <p:nvSpPr>
            <p:cNvPr id="45107" name="Text Box 74">
              <a:extLst>
                <a:ext uri="{FF2B5EF4-FFF2-40B4-BE49-F238E27FC236}">
                  <a16:creationId xmlns:a16="http://schemas.microsoft.com/office/drawing/2014/main" id="{FF2D8969-EE39-1D49-3681-5DB2A7E1C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1271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A</a:t>
              </a:r>
              <a:endParaRPr kumimoji="1" lang="en-US" altLang="zh-CN" sz="2400" i="1">
                <a:latin typeface="Times New Roman" panose="02020603050405020304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45108" name="Text Box 75">
              <a:extLst>
                <a:ext uri="{FF2B5EF4-FFF2-40B4-BE49-F238E27FC236}">
                  <a16:creationId xmlns:a16="http://schemas.microsoft.com/office/drawing/2014/main" id="{EA78682C-BBCD-70A1-650B-851792E26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1" y="1582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B</a:t>
              </a:r>
              <a:endParaRPr kumimoji="1" lang="en-US" altLang="zh-CN" sz="2400" i="1">
                <a:latin typeface="Times New Roman" panose="02020603050405020304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45109" name="Line 76">
              <a:extLst>
                <a:ext uri="{FF2B5EF4-FFF2-40B4-BE49-F238E27FC236}">
                  <a16:creationId xmlns:a16="http://schemas.microsoft.com/office/drawing/2014/main" id="{04A18C12-7CB5-163A-3288-A807D3C6A9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488"/>
              <a:ext cx="912" cy="33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1933" name="Text Box 77">
            <a:extLst>
              <a:ext uri="{FF2B5EF4-FFF2-40B4-BE49-F238E27FC236}">
                <a16:creationId xmlns:a16="http://schemas.microsoft.com/office/drawing/2014/main" id="{5832C063-638B-0B57-B018-67468B6F3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797425"/>
            <a:ext cx="5472112" cy="1346200"/>
          </a:xfrm>
          <a:prstGeom prst="rect">
            <a:avLst/>
          </a:prstGeom>
          <a:noFill/>
          <a:ln w="12700">
            <a:solidFill>
              <a:srgbClr val="EAEAE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投影特性：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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OX 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  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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OY</a:t>
            </a:r>
            <a:r>
              <a:rPr kumimoji="1"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</a:p>
          <a:p>
            <a:pPr eaLnBrk="1" hangingPunct="1"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2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．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endParaRPr kumimoji="1"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3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kumimoji="1" lang="zh-CN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反映</a:t>
            </a:r>
            <a:r>
              <a:rPr kumimoji="1" lang="zh-CN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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、</a:t>
            </a:r>
            <a:r>
              <a:rPr kumimoji="1" lang="zh-CN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</a:t>
            </a:r>
            <a:r>
              <a:rPr kumimoji="1" lang="zh-CN" altLang="en-US" sz="2400" i="1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 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角的真实大小</a:t>
            </a:r>
          </a:p>
        </p:txBody>
      </p:sp>
      <p:grpSp>
        <p:nvGrpSpPr>
          <p:cNvPr id="121939" name="Group 83">
            <a:extLst>
              <a:ext uri="{FF2B5EF4-FFF2-40B4-BE49-F238E27FC236}">
                <a16:creationId xmlns:a16="http://schemas.microsoft.com/office/drawing/2014/main" id="{D51E9F8F-FC53-0D3D-9CF4-02F52DCCDBBA}"/>
              </a:ext>
            </a:extLst>
          </p:cNvPr>
          <p:cNvGrpSpPr>
            <a:grpSpLocks/>
          </p:cNvGrpSpPr>
          <p:nvPr/>
        </p:nvGrpSpPr>
        <p:grpSpPr bwMode="auto">
          <a:xfrm>
            <a:off x="2247900" y="1690688"/>
            <a:ext cx="3454400" cy="3200400"/>
            <a:chOff x="384" y="912"/>
            <a:chExt cx="2176" cy="2016"/>
          </a:xfrm>
        </p:grpSpPr>
        <p:grpSp>
          <p:nvGrpSpPr>
            <p:cNvPr id="45082" name="Group 84">
              <a:extLst>
                <a:ext uri="{FF2B5EF4-FFF2-40B4-BE49-F238E27FC236}">
                  <a16:creationId xmlns:a16="http://schemas.microsoft.com/office/drawing/2014/main" id="{E2B7C2D6-F12B-45E3-7A14-56EBFD7E4D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912"/>
              <a:ext cx="1824" cy="2016"/>
              <a:chOff x="384" y="912"/>
              <a:chExt cx="1824" cy="2016"/>
            </a:xfrm>
          </p:grpSpPr>
          <p:sp>
            <p:nvSpPr>
              <p:cNvPr id="45084" name="Line 85">
                <a:extLst>
                  <a:ext uri="{FF2B5EF4-FFF2-40B4-BE49-F238E27FC236}">
                    <a16:creationId xmlns:a16="http://schemas.microsoft.com/office/drawing/2014/main" id="{AA81AB44-9B50-75A9-E10F-7E6F55541D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2352"/>
                <a:ext cx="912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85" name="Line 86">
                <a:extLst>
                  <a:ext uri="{FF2B5EF4-FFF2-40B4-BE49-F238E27FC236}">
                    <a16:creationId xmlns:a16="http://schemas.microsoft.com/office/drawing/2014/main" id="{C9DA8AA4-AF74-4B20-81B1-333A79773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" y="1488"/>
                <a:ext cx="0" cy="8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86" name="Line 87">
                <a:extLst>
                  <a:ext uri="{FF2B5EF4-FFF2-40B4-BE49-F238E27FC236}">
                    <a16:creationId xmlns:a16="http://schemas.microsoft.com/office/drawing/2014/main" id="{317E7E59-1617-2B33-080E-9A84969E1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0" cy="8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87" name="Line 88">
                <a:extLst>
                  <a:ext uri="{FF2B5EF4-FFF2-40B4-BE49-F238E27FC236}">
                    <a16:creationId xmlns:a16="http://schemas.microsoft.com/office/drawing/2014/main" id="{2D761249-4367-089A-EE25-17B0DC052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28" y="2064"/>
                <a:ext cx="288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88" name="Line 89">
                <a:extLst>
                  <a:ext uri="{FF2B5EF4-FFF2-40B4-BE49-F238E27FC236}">
                    <a16:creationId xmlns:a16="http://schemas.microsoft.com/office/drawing/2014/main" id="{79A9872A-9D65-EE57-1EC4-6A4FE3D9C3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" y="1200"/>
                <a:ext cx="0" cy="8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89" name="Line 90">
                <a:extLst>
                  <a:ext uri="{FF2B5EF4-FFF2-40B4-BE49-F238E27FC236}">
                    <a16:creationId xmlns:a16="http://schemas.microsoft.com/office/drawing/2014/main" id="{19DA49BC-8F33-0DD8-D73A-6C4C7BB2F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28" y="1200"/>
                <a:ext cx="288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90" name="Line 91">
                <a:extLst>
                  <a:ext uri="{FF2B5EF4-FFF2-40B4-BE49-F238E27FC236}">
                    <a16:creationId xmlns:a16="http://schemas.microsoft.com/office/drawing/2014/main" id="{A34E9A0E-45C5-926E-62BE-5F9C0DF26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72" y="1488"/>
                <a:ext cx="336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91" name="Line 92">
                <a:extLst>
                  <a:ext uri="{FF2B5EF4-FFF2-40B4-BE49-F238E27FC236}">
                    <a16:creationId xmlns:a16="http://schemas.microsoft.com/office/drawing/2014/main" id="{D04DA321-9571-D629-B441-E18017404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2688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92" name="Line 93">
                <a:extLst>
                  <a:ext uri="{FF2B5EF4-FFF2-40B4-BE49-F238E27FC236}">
                    <a16:creationId xmlns:a16="http://schemas.microsoft.com/office/drawing/2014/main" id="{EE65E379-3FFE-7533-59F3-BD60D67301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824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93" name="Line 94">
                <a:extLst>
                  <a:ext uri="{FF2B5EF4-FFF2-40B4-BE49-F238E27FC236}">
                    <a16:creationId xmlns:a16="http://schemas.microsoft.com/office/drawing/2014/main" id="{77DD007C-CF3D-EE27-059C-9ED028171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8" y="1824"/>
                <a:ext cx="0" cy="8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94" name="Line 95">
                <a:extLst>
                  <a:ext uri="{FF2B5EF4-FFF2-40B4-BE49-F238E27FC236}">
                    <a16:creationId xmlns:a16="http://schemas.microsoft.com/office/drawing/2014/main" id="{088B80C4-F681-1701-04AF-9F50EA6CC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200"/>
                <a:ext cx="57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95" name="Line 96">
                <a:extLst>
                  <a:ext uri="{FF2B5EF4-FFF2-40B4-BE49-F238E27FC236}">
                    <a16:creationId xmlns:a16="http://schemas.microsoft.com/office/drawing/2014/main" id="{68F4D313-D29E-2924-40DF-62EDB94C91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488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96" name="Line 97">
                <a:extLst>
                  <a:ext uri="{FF2B5EF4-FFF2-40B4-BE49-F238E27FC236}">
                    <a16:creationId xmlns:a16="http://schemas.microsoft.com/office/drawing/2014/main" id="{EFCBEC84-4C13-73A9-D9EC-4B2DF7752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2352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97" name="Line 98">
                <a:extLst>
                  <a:ext uri="{FF2B5EF4-FFF2-40B4-BE49-F238E27FC236}">
                    <a16:creationId xmlns:a16="http://schemas.microsoft.com/office/drawing/2014/main" id="{F0E14AB3-B274-3D70-1E75-4C01A3BD4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04" y="1200"/>
                <a:ext cx="624" cy="6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98" name="Line 99">
                <a:extLst>
                  <a:ext uri="{FF2B5EF4-FFF2-40B4-BE49-F238E27FC236}">
                    <a16:creationId xmlns:a16="http://schemas.microsoft.com/office/drawing/2014/main" id="{F516C955-C546-32AA-5F73-01D42CE164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04" y="2064"/>
                <a:ext cx="624" cy="6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99" name="Line 100">
                <a:extLst>
                  <a:ext uri="{FF2B5EF4-FFF2-40B4-BE49-F238E27FC236}">
                    <a16:creationId xmlns:a16="http://schemas.microsoft.com/office/drawing/2014/main" id="{59590626-CDC8-9B96-9B55-3E5009FFB4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4" y="1200"/>
                <a:ext cx="0" cy="8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00" name="Line 101">
                <a:extLst>
                  <a:ext uri="{FF2B5EF4-FFF2-40B4-BE49-F238E27FC236}">
                    <a16:creationId xmlns:a16="http://schemas.microsoft.com/office/drawing/2014/main" id="{955C0B88-D5BA-3604-66B1-CD6033762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2" y="1488"/>
                <a:ext cx="0" cy="8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01" name="Text Box 102">
                <a:extLst>
                  <a:ext uri="{FF2B5EF4-FFF2-40B4-BE49-F238E27FC236}">
                    <a16:creationId xmlns:a16="http://schemas.microsoft.com/office/drawing/2014/main" id="{F3FAB944-01B8-DFE0-2780-02D828AC7A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91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kumimoji="1" lang="zh-CN" altLang="en-US" sz="2400" i="1">
                  <a:latin typeface="Times New Roman" panose="02020603050405020304" pitchFamily="18" charset="0"/>
                  <a:ea typeface="方正舒体" panose="02010601030101010101" pitchFamily="2" charset="-122"/>
                </a:endParaRPr>
              </a:p>
            </p:txBody>
          </p:sp>
          <p:sp>
            <p:nvSpPr>
              <p:cNvPr id="45102" name="Text Box 103">
                <a:extLst>
                  <a:ext uri="{FF2B5EF4-FFF2-40B4-BE49-F238E27FC236}">
                    <a16:creationId xmlns:a16="http://schemas.microsoft.com/office/drawing/2014/main" id="{E582F054-2622-6343-A477-EC76A7218B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2304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方正舒体" panose="02010601030101010101" pitchFamily="2" charset="-122"/>
                  </a:rPr>
                  <a:t>a</a:t>
                </a:r>
              </a:p>
            </p:txBody>
          </p:sp>
          <p:sp>
            <p:nvSpPr>
              <p:cNvPr id="45103" name="Text Box 104">
                <a:extLst>
                  <a:ext uri="{FF2B5EF4-FFF2-40B4-BE49-F238E27FC236}">
                    <a16:creationId xmlns:a16="http://schemas.microsoft.com/office/drawing/2014/main" id="{D7C2263A-58F9-3B90-FFBB-D98F7E1468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912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方正舒体" panose="02010601030101010101" pitchFamily="2" charset="-122"/>
                  </a:rPr>
                  <a:t>a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方正舒体" panose="02010601030101010101" pitchFamily="2" charset="-122"/>
                    <a:sym typeface="Symbol" panose="05050102010706020507" pitchFamily="18" charset="2"/>
                  </a:rPr>
                  <a:t></a:t>
                </a:r>
                <a:endPara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</a:endParaRPr>
              </a:p>
            </p:txBody>
          </p:sp>
          <p:sp>
            <p:nvSpPr>
              <p:cNvPr id="45104" name="Text Box 105">
                <a:extLst>
                  <a:ext uri="{FF2B5EF4-FFF2-40B4-BE49-F238E27FC236}">
                    <a16:creationId xmlns:a16="http://schemas.microsoft.com/office/drawing/2014/main" id="{7C201993-6FF2-0813-D5FF-B832F3EB59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960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方正舒体" panose="02010601030101010101" pitchFamily="2" charset="-122"/>
                  </a:rPr>
                  <a:t>b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方正舒体" panose="02010601030101010101" pitchFamily="2" charset="-122"/>
                    <a:sym typeface="Symbol" panose="05050102010706020507" pitchFamily="18" charset="2"/>
                  </a:rPr>
                  <a:t></a:t>
                </a:r>
                <a:endPara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</a:endParaRPr>
              </a:p>
            </p:txBody>
          </p:sp>
          <p:sp>
            <p:nvSpPr>
              <p:cNvPr id="45105" name="Text Box 106">
                <a:extLst>
                  <a:ext uri="{FF2B5EF4-FFF2-40B4-BE49-F238E27FC236}">
                    <a16:creationId xmlns:a16="http://schemas.microsoft.com/office/drawing/2014/main" id="{14CE2914-05B0-FE7D-33B4-727ECEF1C7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4" y="1248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方正舒体" panose="02010601030101010101" pitchFamily="2" charset="-122"/>
                  </a:rPr>
                  <a:t>a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方正舒体" panose="02010601030101010101" pitchFamily="2" charset="-122"/>
                    <a:sym typeface="Symbol" panose="05050102010706020507" pitchFamily="18" charset="2"/>
                  </a:rPr>
                  <a:t></a:t>
                </a:r>
                <a:endPara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</a:endParaRPr>
              </a:p>
            </p:txBody>
          </p:sp>
          <p:sp>
            <p:nvSpPr>
              <p:cNvPr id="45106" name="Text Box 107">
                <a:extLst>
                  <a:ext uri="{FF2B5EF4-FFF2-40B4-BE49-F238E27FC236}">
                    <a16:creationId xmlns:a16="http://schemas.microsoft.com/office/drawing/2014/main" id="{F2849562-F014-2EB5-6774-BBC3147B27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2640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方正舒体" panose="02010601030101010101" pitchFamily="2" charset="-122"/>
                  </a:rPr>
                  <a:t>b</a:t>
                </a:r>
              </a:p>
            </p:txBody>
          </p:sp>
        </p:grpSp>
        <p:sp>
          <p:nvSpPr>
            <p:cNvPr id="45083" name="Text Box 108">
              <a:extLst>
                <a:ext uri="{FF2B5EF4-FFF2-40B4-BE49-F238E27FC236}">
                  <a16:creationId xmlns:a16="http://schemas.microsoft.com/office/drawing/2014/main" id="{6C7B58DB-1287-B1F9-744E-F2BB4727A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6" y="169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  <a:sym typeface="Symbol" panose="05050102010706020507" pitchFamily="18" charset="2"/>
                </a:rPr>
                <a:t>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 </a:t>
              </a:r>
            </a:p>
          </p:txBody>
        </p:sp>
      </p:grpSp>
      <p:grpSp>
        <p:nvGrpSpPr>
          <p:cNvPr id="121990" name="Group 134">
            <a:extLst>
              <a:ext uri="{FF2B5EF4-FFF2-40B4-BE49-F238E27FC236}">
                <a16:creationId xmlns:a16="http://schemas.microsoft.com/office/drawing/2014/main" id="{6D2E1F72-17D3-C46F-9063-2769FD3C0433}"/>
              </a:ext>
            </a:extLst>
          </p:cNvPr>
          <p:cNvGrpSpPr>
            <a:grpSpLocks/>
          </p:cNvGrpSpPr>
          <p:nvPr/>
        </p:nvGrpSpPr>
        <p:grpSpPr bwMode="auto">
          <a:xfrm>
            <a:off x="2841626" y="2260600"/>
            <a:ext cx="2011363" cy="890588"/>
            <a:chOff x="758" y="1271"/>
            <a:chExt cx="1267" cy="561"/>
          </a:xfrm>
        </p:grpSpPr>
        <p:sp>
          <p:nvSpPr>
            <p:cNvPr id="45079" name="Text Box 135">
              <a:extLst>
                <a:ext uri="{FF2B5EF4-FFF2-40B4-BE49-F238E27FC236}">
                  <a16:creationId xmlns:a16="http://schemas.microsoft.com/office/drawing/2014/main" id="{B89C5EFD-553B-5286-A232-766DFAE10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1271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A</a:t>
              </a:r>
              <a:endParaRPr kumimoji="1" lang="en-US" altLang="zh-CN" sz="2400" i="1">
                <a:latin typeface="Times New Roman" panose="02020603050405020304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45080" name="Text Box 136">
              <a:extLst>
                <a:ext uri="{FF2B5EF4-FFF2-40B4-BE49-F238E27FC236}">
                  <a16:creationId xmlns:a16="http://schemas.microsoft.com/office/drawing/2014/main" id="{B6E5C4E5-E3AD-4F9A-E649-4E9A66A58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1" y="1582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B</a:t>
              </a:r>
              <a:endParaRPr kumimoji="1" lang="en-US" altLang="zh-CN" sz="2400" i="1">
                <a:latin typeface="Times New Roman" panose="02020603050405020304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45081" name="Line 137">
              <a:extLst>
                <a:ext uri="{FF2B5EF4-FFF2-40B4-BE49-F238E27FC236}">
                  <a16:creationId xmlns:a16="http://schemas.microsoft.com/office/drawing/2014/main" id="{1FFA7B2E-05BD-BF3A-CC7D-DC6D12D06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488"/>
              <a:ext cx="912" cy="33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5070" name="Rectangle 139">
            <a:extLst>
              <a:ext uri="{FF2B5EF4-FFF2-40B4-BE49-F238E27FC236}">
                <a16:creationId xmlns:a16="http://schemas.microsoft.com/office/drawing/2014/main" id="{09BB262D-D693-26B0-9B45-51BCAB70E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18891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(1) </a:t>
            </a:r>
            <a:r>
              <a:rPr kumimoji="1"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水平线 </a:t>
            </a:r>
            <a:r>
              <a:rPr kumimoji="1"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— </a:t>
            </a:r>
            <a:r>
              <a:rPr kumimoji="1"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平行于水平投影面的直线</a:t>
            </a:r>
          </a:p>
        </p:txBody>
      </p:sp>
      <p:grpSp>
        <p:nvGrpSpPr>
          <p:cNvPr id="121999" name="Group 143">
            <a:extLst>
              <a:ext uri="{FF2B5EF4-FFF2-40B4-BE49-F238E27FC236}">
                <a16:creationId xmlns:a16="http://schemas.microsoft.com/office/drawing/2014/main" id="{BA2CF3B6-A9C0-857E-67A1-BC4DD371146C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3200401"/>
            <a:ext cx="757238" cy="1108075"/>
            <a:chOff x="3094" y="1864"/>
            <a:chExt cx="477" cy="698"/>
          </a:xfrm>
        </p:grpSpPr>
        <p:sp>
          <p:nvSpPr>
            <p:cNvPr id="45075" name="Freeform 144">
              <a:extLst>
                <a:ext uri="{FF2B5EF4-FFF2-40B4-BE49-F238E27FC236}">
                  <a16:creationId xmlns:a16="http://schemas.microsoft.com/office/drawing/2014/main" id="{24806DF6-309D-BB04-BE6D-17F0B0A25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" y="2508"/>
              <a:ext cx="110" cy="54"/>
            </a:xfrm>
            <a:custGeom>
              <a:avLst/>
              <a:gdLst>
                <a:gd name="T0" fmla="*/ 110 w 110"/>
                <a:gd name="T1" fmla="*/ 0 h 54"/>
                <a:gd name="T2" fmla="*/ 0 w 110"/>
                <a:gd name="T3" fmla="*/ 54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0" h="54">
                  <a:moveTo>
                    <a:pt x="110" y="0"/>
                  </a:moveTo>
                  <a:cubicBezTo>
                    <a:pt x="48" y="10"/>
                    <a:pt x="23" y="43"/>
                    <a:pt x="0" y="5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76" name="Freeform 145">
              <a:extLst>
                <a:ext uri="{FF2B5EF4-FFF2-40B4-BE49-F238E27FC236}">
                  <a16:creationId xmlns:a16="http://schemas.microsoft.com/office/drawing/2014/main" id="{D357D2D1-52A9-226B-2610-E9341561F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1924"/>
              <a:ext cx="80" cy="142"/>
            </a:xfrm>
            <a:custGeom>
              <a:avLst/>
              <a:gdLst>
                <a:gd name="T0" fmla="*/ 80 w 80"/>
                <a:gd name="T1" fmla="*/ 0 h 142"/>
                <a:gd name="T2" fmla="*/ 58 w 80"/>
                <a:gd name="T3" fmla="*/ 66 h 142"/>
                <a:gd name="T4" fmla="*/ 0 w 80"/>
                <a:gd name="T5" fmla="*/ 142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" h="142">
                  <a:moveTo>
                    <a:pt x="80" y="0"/>
                  </a:moveTo>
                  <a:cubicBezTo>
                    <a:pt x="76" y="10"/>
                    <a:pt x="70" y="41"/>
                    <a:pt x="58" y="66"/>
                  </a:cubicBezTo>
                  <a:cubicBezTo>
                    <a:pt x="45" y="90"/>
                    <a:pt x="12" y="126"/>
                    <a:pt x="0" y="142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77" name="Rectangle 146">
              <a:extLst>
                <a:ext uri="{FF2B5EF4-FFF2-40B4-BE49-F238E27FC236}">
                  <a16:creationId xmlns:a16="http://schemas.microsoft.com/office/drawing/2014/main" id="{407EEF41-0CE9-FEA5-E2DF-97A7171CA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4" y="186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400" i="1">
                  <a:latin typeface="Times New Roman" panose="02020603050405020304" pitchFamily="18" charset="0"/>
                  <a:ea typeface="方正舒体" panose="02010601030101010101" pitchFamily="2" charset="-122"/>
                  <a:sym typeface="Symbol" panose="05050102010706020507" pitchFamily="18" charset="2"/>
                </a:rPr>
                <a:t></a:t>
              </a:r>
              <a:endParaRPr kumimoji="1" lang="zh-CN" altLang="en-US" sz="2400" i="1">
                <a:latin typeface="Times New Roman" panose="02020603050405020304" pitchFamily="18" charset="0"/>
                <a:ea typeface="方正舒体" panose="02010601030101010101" pitchFamily="2" charset="-122"/>
                <a:sym typeface="Math1" pitchFamily="2" charset="2"/>
              </a:endParaRPr>
            </a:p>
          </p:txBody>
        </p:sp>
        <p:sp>
          <p:nvSpPr>
            <p:cNvPr id="45078" name="Rectangle 147">
              <a:extLst>
                <a:ext uri="{FF2B5EF4-FFF2-40B4-BE49-F238E27FC236}">
                  <a16:creationId xmlns:a16="http://schemas.microsoft.com/office/drawing/2014/main" id="{2C7B3934-1056-F370-9B13-4BAF93416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2208"/>
              <a:ext cx="2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400" i="1">
                  <a:latin typeface="Times New Roman" panose="02020603050405020304" pitchFamily="18" charset="0"/>
                  <a:ea typeface="方正舒体" panose="02010601030101010101" pitchFamily="2" charset="-122"/>
                  <a:sym typeface="Symbol" panose="05050102010706020507" pitchFamily="18" charset="2"/>
                </a:rPr>
                <a:t>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2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2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2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2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33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19" name="Group 15">
            <a:extLst>
              <a:ext uri="{FF2B5EF4-FFF2-40B4-BE49-F238E27FC236}">
                <a16:creationId xmlns:a16="http://schemas.microsoft.com/office/drawing/2014/main" id="{19AC7363-30F9-3E51-E782-653AF16481A8}"/>
              </a:ext>
            </a:extLst>
          </p:cNvPr>
          <p:cNvGrpSpPr>
            <a:grpSpLocks/>
          </p:cNvGrpSpPr>
          <p:nvPr/>
        </p:nvGrpSpPr>
        <p:grpSpPr bwMode="auto">
          <a:xfrm>
            <a:off x="1936750" y="1566864"/>
            <a:ext cx="3792538" cy="3595687"/>
            <a:chOff x="192" y="607"/>
            <a:chExt cx="2389" cy="2265"/>
          </a:xfrm>
        </p:grpSpPr>
        <p:sp>
          <p:nvSpPr>
            <p:cNvPr id="46170" name="Text Box 16">
              <a:extLst>
                <a:ext uri="{FF2B5EF4-FFF2-40B4-BE49-F238E27FC236}">
                  <a16:creationId xmlns:a16="http://schemas.microsoft.com/office/drawing/2014/main" id="{EDF36D39-E58E-1F1B-85AE-C06FEE31E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592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a</a:t>
              </a:r>
            </a:p>
          </p:txBody>
        </p:sp>
        <p:sp>
          <p:nvSpPr>
            <p:cNvPr id="46171" name="Text Box 17">
              <a:extLst>
                <a:ext uri="{FF2B5EF4-FFF2-40B4-BE49-F238E27FC236}">
                  <a16:creationId xmlns:a16="http://schemas.microsoft.com/office/drawing/2014/main" id="{BDC2A9B2-88F7-0D80-4DFB-71B1D5FDC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056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a</a:t>
              </a:r>
              <a:r>
                <a:rPr kumimoji="1" lang="en-US" altLang="zh-CN" sz="2000" i="1">
                  <a:latin typeface="Times New Roman" panose="02020603050405020304" pitchFamily="18" charset="0"/>
                  <a:ea typeface="方正舒体" panose="02010601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000" i="1">
                <a:latin typeface="Times New Roman" panose="02020603050405020304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46172" name="Text Box 18">
              <a:extLst>
                <a:ext uri="{FF2B5EF4-FFF2-40B4-BE49-F238E27FC236}">
                  <a16:creationId xmlns:a16="http://schemas.microsoft.com/office/drawing/2014/main" id="{6A03123D-70BF-D9DD-A4CC-EE58E160DB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" y="607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b</a:t>
              </a:r>
              <a:r>
                <a:rPr kumimoji="1" lang="en-US" altLang="zh-CN" sz="2000" i="1">
                  <a:latin typeface="Times New Roman" panose="02020603050405020304" pitchFamily="18" charset="0"/>
                  <a:ea typeface="方正舒体" panose="02010601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000" i="1">
                <a:latin typeface="Times New Roman" panose="02020603050405020304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46173" name="Text Box 19">
              <a:extLst>
                <a:ext uri="{FF2B5EF4-FFF2-40B4-BE49-F238E27FC236}">
                  <a16:creationId xmlns:a16="http://schemas.microsoft.com/office/drawing/2014/main" id="{EF94C33A-E9F9-C824-7219-0D96A6754C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152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a</a:t>
              </a:r>
              <a:r>
                <a:rPr kumimoji="1" lang="en-US" altLang="zh-CN" sz="2000" i="1">
                  <a:latin typeface="Times New Roman" panose="02020603050405020304" pitchFamily="18" charset="0"/>
                  <a:ea typeface="方正舒体" panose="02010601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000" i="1">
                <a:latin typeface="Times New Roman" panose="02020603050405020304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46174" name="Text Box 20">
              <a:extLst>
                <a:ext uri="{FF2B5EF4-FFF2-40B4-BE49-F238E27FC236}">
                  <a16:creationId xmlns:a16="http://schemas.microsoft.com/office/drawing/2014/main" id="{94D80D85-32B6-2737-D773-71534F70F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680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b</a:t>
              </a:r>
              <a:r>
                <a:rPr kumimoji="1" lang="en-US" altLang="zh-CN" sz="2000" i="1">
                  <a:latin typeface="Times New Roman" panose="02020603050405020304" pitchFamily="18" charset="0"/>
                  <a:ea typeface="方正舒体" panose="02010601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000" i="1">
                <a:latin typeface="Times New Roman" panose="02020603050405020304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46175" name="Text Box 21">
              <a:extLst>
                <a:ext uri="{FF2B5EF4-FFF2-40B4-BE49-F238E27FC236}">
                  <a16:creationId xmlns:a16="http://schemas.microsoft.com/office/drawing/2014/main" id="{64FEEB6D-303A-5F87-F9A7-87FFD885C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9" y="2622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b</a:t>
              </a:r>
            </a:p>
          </p:txBody>
        </p:sp>
        <p:sp>
          <p:nvSpPr>
            <p:cNvPr id="46176" name="Freeform 22">
              <a:extLst>
                <a:ext uri="{FF2B5EF4-FFF2-40B4-BE49-F238E27FC236}">
                  <a16:creationId xmlns:a16="http://schemas.microsoft.com/office/drawing/2014/main" id="{BEF2464E-09BB-EEDE-72CE-76FE442B6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" y="882"/>
              <a:ext cx="637" cy="379"/>
            </a:xfrm>
            <a:custGeom>
              <a:avLst/>
              <a:gdLst>
                <a:gd name="T0" fmla="*/ 637 w 637"/>
                <a:gd name="T1" fmla="*/ 0 h 379"/>
                <a:gd name="T2" fmla="*/ 0 w 637"/>
                <a:gd name="T3" fmla="*/ 379 h 3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7" h="379">
                  <a:moveTo>
                    <a:pt x="637" y="0"/>
                  </a:moveTo>
                  <a:lnTo>
                    <a:pt x="0" y="379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77" name="Line 23">
              <a:extLst>
                <a:ext uri="{FF2B5EF4-FFF2-40B4-BE49-F238E27FC236}">
                  <a16:creationId xmlns:a16="http://schemas.microsoft.com/office/drawing/2014/main" id="{CF6EAF07-D8EE-F7C7-E4BE-2CFE47D43F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" y="1235"/>
              <a:ext cx="0" cy="8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78" name="Line 24">
              <a:extLst>
                <a:ext uri="{FF2B5EF4-FFF2-40B4-BE49-F238E27FC236}">
                  <a16:creationId xmlns:a16="http://schemas.microsoft.com/office/drawing/2014/main" id="{5C336740-4458-8A23-4CAD-666559B4E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" y="2125"/>
              <a:ext cx="526" cy="5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79" name="Line 25">
              <a:extLst>
                <a:ext uri="{FF2B5EF4-FFF2-40B4-BE49-F238E27FC236}">
                  <a16:creationId xmlns:a16="http://schemas.microsoft.com/office/drawing/2014/main" id="{6AC433C5-278B-ABFE-DBE6-CD74D9CE72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8" y="2649"/>
              <a:ext cx="6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80" name="Line 26">
              <a:extLst>
                <a:ext uri="{FF2B5EF4-FFF2-40B4-BE49-F238E27FC236}">
                  <a16:creationId xmlns:a16="http://schemas.microsoft.com/office/drawing/2014/main" id="{B454356B-295C-6AF2-8A91-E96C457C44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43" y="2125"/>
              <a:ext cx="527" cy="5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81" name="Line 27">
              <a:extLst>
                <a:ext uri="{FF2B5EF4-FFF2-40B4-BE49-F238E27FC236}">
                  <a16:creationId xmlns:a16="http://schemas.microsoft.com/office/drawing/2014/main" id="{0ED94039-13A7-B10E-8B1B-4E7E1945B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8" y="1759"/>
              <a:ext cx="0" cy="8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82" name="Line 28">
              <a:extLst>
                <a:ext uri="{FF2B5EF4-FFF2-40B4-BE49-F238E27FC236}">
                  <a16:creationId xmlns:a16="http://schemas.microsoft.com/office/drawing/2014/main" id="{6B63ADCD-EAD8-062D-A5E5-F771F303B6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43" y="869"/>
              <a:ext cx="527" cy="5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83" name="Line 29">
              <a:extLst>
                <a:ext uri="{FF2B5EF4-FFF2-40B4-BE49-F238E27FC236}">
                  <a16:creationId xmlns:a16="http://schemas.microsoft.com/office/drawing/2014/main" id="{A18780B7-20F5-06B3-8980-43F1EB792F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2" y="1235"/>
              <a:ext cx="526" cy="5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84" name="Line 30">
              <a:extLst>
                <a:ext uri="{FF2B5EF4-FFF2-40B4-BE49-F238E27FC236}">
                  <a16:creationId xmlns:a16="http://schemas.microsoft.com/office/drawing/2014/main" id="{722FCAF0-C2D5-A126-C918-598E6A3FD1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3" y="869"/>
              <a:ext cx="0" cy="12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85" name="Line 31">
              <a:extLst>
                <a:ext uri="{FF2B5EF4-FFF2-40B4-BE49-F238E27FC236}">
                  <a16:creationId xmlns:a16="http://schemas.microsoft.com/office/drawing/2014/main" id="{BAF581D1-0C5A-C9C7-0653-D496A695E5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0" y="1392"/>
              <a:ext cx="0" cy="12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86" name="Line 32">
              <a:extLst>
                <a:ext uri="{FF2B5EF4-FFF2-40B4-BE49-F238E27FC236}">
                  <a16:creationId xmlns:a16="http://schemas.microsoft.com/office/drawing/2014/main" id="{33DD3D09-F203-184F-B905-29A8A1936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1" y="1759"/>
              <a:ext cx="0" cy="8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87" name="Line 33">
              <a:extLst>
                <a:ext uri="{FF2B5EF4-FFF2-40B4-BE49-F238E27FC236}">
                  <a16:creationId xmlns:a16="http://schemas.microsoft.com/office/drawing/2014/main" id="{0F18A519-C901-F9AA-3B61-C1296460D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0" y="1392"/>
              <a:ext cx="6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88" name="Line 34">
              <a:extLst>
                <a:ext uri="{FF2B5EF4-FFF2-40B4-BE49-F238E27FC236}">
                  <a16:creationId xmlns:a16="http://schemas.microsoft.com/office/drawing/2014/main" id="{3016BD76-3524-38EA-D70A-ED4D8DFFDE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8" y="1759"/>
              <a:ext cx="12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89" name="Line 35">
              <a:extLst>
                <a:ext uri="{FF2B5EF4-FFF2-40B4-BE49-F238E27FC236}">
                  <a16:creationId xmlns:a16="http://schemas.microsoft.com/office/drawing/2014/main" id="{C0768538-E906-CED5-F2D4-70E075F154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1" y="1392"/>
              <a:ext cx="0" cy="36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90" name="Line 36">
              <a:extLst>
                <a:ext uri="{FF2B5EF4-FFF2-40B4-BE49-F238E27FC236}">
                  <a16:creationId xmlns:a16="http://schemas.microsoft.com/office/drawing/2014/main" id="{408783C0-3EDD-9635-5D29-45043D1BE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0" y="2649"/>
              <a:ext cx="6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3941" name="Group 37">
            <a:extLst>
              <a:ext uri="{FF2B5EF4-FFF2-40B4-BE49-F238E27FC236}">
                <a16:creationId xmlns:a16="http://schemas.microsoft.com/office/drawing/2014/main" id="{500B171B-7F8B-03F7-B4F3-4332A639A85C}"/>
              </a:ext>
            </a:extLst>
          </p:cNvPr>
          <p:cNvGrpSpPr>
            <a:grpSpLocks/>
          </p:cNvGrpSpPr>
          <p:nvPr/>
        </p:nvGrpSpPr>
        <p:grpSpPr bwMode="auto">
          <a:xfrm>
            <a:off x="3394076" y="2895601"/>
            <a:ext cx="728663" cy="504825"/>
            <a:chOff x="1110" y="1444"/>
            <a:chExt cx="459" cy="318"/>
          </a:xfrm>
        </p:grpSpPr>
        <p:sp>
          <p:nvSpPr>
            <p:cNvPr id="46166" name="Freeform 38">
              <a:extLst>
                <a:ext uri="{FF2B5EF4-FFF2-40B4-BE49-F238E27FC236}">
                  <a16:creationId xmlns:a16="http://schemas.microsoft.com/office/drawing/2014/main" id="{DE2206DC-CA07-3D50-D7DC-E9ED53198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" y="1647"/>
              <a:ext cx="33" cy="111"/>
            </a:xfrm>
            <a:custGeom>
              <a:avLst/>
              <a:gdLst>
                <a:gd name="T0" fmla="*/ 0 w 33"/>
                <a:gd name="T1" fmla="*/ 0 h 111"/>
                <a:gd name="T2" fmla="*/ 27 w 33"/>
                <a:gd name="T3" fmla="*/ 60 h 111"/>
                <a:gd name="T4" fmla="*/ 33 w 33"/>
                <a:gd name="T5" fmla="*/ 111 h 1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11">
                  <a:moveTo>
                    <a:pt x="0" y="0"/>
                  </a:moveTo>
                  <a:cubicBezTo>
                    <a:pt x="4" y="10"/>
                    <a:pt x="22" y="42"/>
                    <a:pt x="27" y="60"/>
                  </a:cubicBezTo>
                  <a:cubicBezTo>
                    <a:pt x="32" y="78"/>
                    <a:pt x="32" y="101"/>
                    <a:pt x="33" y="1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67" name="Freeform 39">
              <a:extLst>
                <a:ext uri="{FF2B5EF4-FFF2-40B4-BE49-F238E27FC236}">
                  <a16:creationId xmlns:a16="http://schemas.microsoft.com/office/drawing/2014/main" id="{7B4D204D-E3D8-E34F-F874-DDB36413B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1458"/>
              <a:ext cx="123" cy="93"/>
            </a:xfrm>
            <a:custGeom>
              <a:avLst/>
              <a:gdLst>
                <a:gd name="T0" fmla="*/ 0 w 123"/>
                <a:gd name="T1" fmla="*/ 0 h 93"/>
                <a:gd name="T2" fmla="*/ 48 w 123"/>
                <a:gd name="T3" fmla="*/ 63 h 93"/>
                <a:gd name="T4" fmla="*/ 123 w 123"/>
                <a:gd name="T5" fmla="*/ 93 h 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" h="93">
                  <a:moveTo>
                    <a:pt x="0" y="0"/>
                  </a:moveTo>
                  <a:cubicBezTo>
                    <a:pt x="8" y="10"/>
                    <a:pt x="28" y="48"/>
                    <a:pt x="48" y="63"/>
                  </a:cubicBezTo>
                  <a:cubicBezTo>
                    <a:pt x="68" y="78"/>
                    <a:pt x="108" y="87"/>
                    <a:pt x="123" y="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68" name="Rectangle 40">
              <a:extLst>
                <a:ext uri="{FF2B5EF4-FFF2-40B4-BE49-F238E27FC236}">
                  <a16:creationId xmlns:a16="http://schemas.microsoft.com/office/drawing/2014/main" id="{B69FDF12-2840-E7B9-5A0A-4B4ECF104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" y="1512"/>
              <a:ext cx="2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000" i="1">
                  <a:latin typeface="Times New Roman" panose="02020603050405020304" pitchFamily="18" charset="0"/>
                  <a:ea typeface="方正舒体" panose="02010601030101010101" pitchFamily="2" charset="-122"/>
                  <a:sym typeface="Symbol" panose="05050102010706020507" pitchFamily="18" charset="2"/>
                </a:rPr>
                <a:t></a:t>
              </a:r>
              <a:endParaRPr kumimoji="1" lang="zh-CN" altLang="en-US" sz="2000" i="1">
                <a:latin typeface="Times New Roman" panose="02020603050405020304" pitchFamily="18" charset="0"/>
                <a:ea typeface="方正舒体" panose="02010601030101010101" pitchFamily="2" charset="-122"/>
                <a:sym typeface="Math1" pitchFamily="2" charset="2"/>
              </a:endParaRPr>
            </a:p>
          </p:txBody>
        </p:sp>
        <p:sp>
          <p:nvSpPr>
            <p:cNvPr id="46169" name="Rectangle 41">
              <a:extLst>
                <a:ext uri="{FF2B5EF4-FFF2-40B4-BE49-F238E27FC236}">
                  <a16:creationId xmlns:a16="http://schemas.microsoft.com/office/drawing/2014/main" id="{CAA3BE25-BAA8-42A8-0FD4-EC482D4ED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" y="1444"/>
              <a:ext cx="1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000" i="1">
                  <a:latin typeface="Times New Roman" panose="02020603050405020304" pitchFamily="18" charset="0"/>
                  <a:ea typeface="方正舒体" panose="02010601030101010101" pitchFamily="2" charset="-122"/>
                  <a:sym typeface="Symbol" panose="05050102010706020507" pitchFamily="18" charset="2"/>
                </a:rPr>
                <a:t></a:t>
              </a:r>
            </a:p>
          </p:txBody>
        </p:sp>
      </p:grpSp>
      <p:grpSp>
        <p:nvGrpSpPr>
          <p:cNvPr id="123946" name="Group 42">
            <a:extLst>
              <a:ext uri="{FF2B5EF4-FFF2-40B4-BE49-F238E27FC236}">
                <a16:creationId xmlns:a16="http://schemas.microsoft.com/office/drawing/2014/main" id="{0C78322C-A7FE-48E5-0011-89CC79FBB51C}"/>
              </a:ext>
            </a:extLst>
          </p:cNvPr>
          <p:cNvGrpSpPr>
            <a:grpSpLocks/>
          </p:cNvGrpSpPr>
          <p:nvPr/>
        </p:nvGrpSpPr>
        <p:grpSpPr bwMode="auto">
          <a:xfrm>
            <a:off x="6203950" y="1117600"/>
            <a:ext cx="4572000" cy="4667250"/>
            <a:chOff x="2880" y="324"/>
            <a:chExt cx="2880" cy="2940"/>
          </a:xfrm>
        </p:grpSpPr>
        <p:sp>
          <p:nvSpPr>
            <p:cNvPr id="46143" name="Line 43">
              <a:extLst>
                <a:ext uri="{FF2B5EF4-FFF2-40B4-BE49-F238E27FC236}">
                  <a16:creationId xmlns:a16="http://schemas.microsoft.com/office/drawing/2014/main" id="{52553482-BC99-88D2-B60F-214179DFFC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1" y="428"/>
              <a:ext cx="0" cy="2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44" name="Line 44">
              <a:extLst>
                <a:ext uri="{FF2B5EF4-FFF2-40B4-BE49-F238E27FC236}">
                  <a16:creationId xmlns:a16="http://schemas.microsoft.com/office/drawing/2014/main" id="{3AEE0E4B-69FC-B7A4-1173-7099AA2D09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1" y="1846"/>
              <a:ext cx="1375" cy="14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45" name="Line 45">
              <a:extLst>
                <a:ext uri="{FF2B5EF4-FFF2-40B4-BE49-F238E27FC236}">
                  <a16:creationId xmlns:a16="http://schemas.microsoft.com/office/drawing/2014/main" id="{5F3D68EC-A27F-1D15-9D2B-8303ECC256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6" y="1374"/>
              <a:ext cx="0" cy="14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46" name="Line 46">
              <a:extLst>
                <a:ext uri="{FF2B5EF4-FFF2-40B4-BE49-F238E27FC236}">
                  <a16:creationId xmlns:a16="http://schemas.microsoft.com/office/drawing/2014/main" id="{645EFA4D-1CDB-230A-8818-7F74BFA0DC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6" y="784"/>
              <a:ext cx="687" cy="59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47" name="Line 47">
              <a:extLst>
                <a:ext uri="{FF2B5EF4-FFF2-40B4-BE49-F238E27FC236}">
                  <a16:creationId xmlns:a16="http://schemas.microsoft.com/office/drawing/2014/main" id="{AA4D5517-40B7-EA3B-FD8A-DADC589104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3" y="783"/>
              <a:ext cx="1" cy="20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48" name="Line 48">
              <a:extLst>
                <a:ext uri="{FF2B5EF4-FFF2-40B4-BE49-F238E27FC236}">
                  <a16:creationId xmlns:a16="http://schemas.microsoft.com/office/drawing/2014/main" id="{A31B98A2-9203-CEEF-BABE-D246E5F5D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2" y="1846"/>
              <a:ext cx="251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49" name="Line 49">
              <a:extLst>
                <a:ext uri="{FF2B5EF4-FFF2-40B4-BE49-F238E27FC236}">
                  <a16:creationId xmlns:a16="http://schemas.microsoft.com/office/drawing/2014/main" id="{84F37CC8-3956-04E7-B45A-990CAA39B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6" y="2850"/>
              <a:ext cx="68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50" name="Line 50">
              <a:extLst>
                <a:ext uri="{FF2B5EF4-FFF2-40B4-BE49-F238E27FC236}">
                  <a16:creationId xmlns:a16="http://schemas.microsoft.com/office/drawing/2014/main" id="{EE29959E-42FE-077D-47DB-59AE3A934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783"/>
              <a:ext cx="1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51" name="Line 51">
              <a:extLst>
                <a:ext uri="{FF2B5EF4-FFF2-40B4-BE49-F238E27FC236}">
                  <a16:creationId xmlns:a16="http://schemas.microsoft.com/office/drawing/2014/main" id="{C1ABCC6A-A485-27E7-F258-240BC8CE2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2850"/>
              <a:ext cx="1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52" name="Line 52">
              <a:extLst>
                <a:ext uri="{FF2B5EF4-FFF2-40B4-BE49-F238E27FC236}">
                  <a16:creationId xmlns:a16="http://schemas.microsoft.com/office/drawing/2014/main" id="{5E43A8A4-4FB5-9DE5-0852-8E1F8DCABE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5" y="1374"/>
              <a:ext cx="0" cy="14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53" name="Text Box 53">
              <a:extLst>
                <a:ext uri="{FF2B5EF4-FFF2-40B4-BE49-F238E27FC236}">
                  <a16:creationId xmlns:a16="http://schemas.microsoft.com/office/drawing/2014/main" id="{B07C915B-1ADE-7230-932C-87660150D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596"/>
              <a:ext cx="2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46154" name="Text Box 54">
              <a:extLst>
                <a:ext uri="{FF2B5EF4-FFF2-40B4-BE49-F238E27FC236}">
                  <a16:creationId xmlns:a16="http://schemas.microsoft.com/office/drawing/2014/main" id="{0B466993-859A-7415-4228-C45568732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3" y="1151"/>
              <a:ext cx="4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0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155" name="Text Box 55">
              <a:extLst>
                <a:ext uri="{FF2B5EF4-FFF2-40B4-BE49-F238E27FC236}">
                  <a16:creationId xmlns:a16="http://schemas.microsoft.com/office/drawing/2014/main" id="{16AC1927-207F-AEDD-EF22-9CA6796398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528"/>
              <a:ext cx="4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0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156" name="Text Box 56">
              <a:extLst>
                <a:ext uri="{FF2B5EF4-FFF2-40B4-BE49-F238E27FC236}">
                  <a16:creationId xmlns:a16="http://schemas.microsoft.com/office/drawing/2014/main" id="{ED747759-A2A7-471D-658E-0A22BF533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" y="1137"/>
              <a:ext cx="4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0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157" name="Text Box 57">
              <a:extLst>
                <a:ext uri="{FF2B5EF4-FFF2-40B4-BE49-F238E27FC236}">
                  <a16:creationId xmlns:a16="http://schemas.microsoft.com/office/drawing/2014/main" id="{AECE60DD-6612-64BE-6483-03F671764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" y="546"/>
              <a:ext cx="4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6158" name="Text Box 58">
              <a:extLst>
                <a:ext uri="{FF2B5EF4-FFF2-40B4-BE49-F238E27FC236}">
                  <a16:creationId xmlns:a16="http://schemas.microsoft.com/office/drawing/2014/main" id="{DB732924-ABB8-78E9-B1CA-B98E6CEAC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592"/>
              <a:ext cx="4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46159" name="Text Box 59">
              <a:extLst>
                <a:ext uri="{FF2B5EF4-FFF2-40B4-BE49-F238E27FC236}">
                  <a16:creationId xmlns:a16="http://schemas.microsoft.com/office/drawing/2014/main" id="{63D8FDAB-9164-20E2-2FDC-EFF4CA813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2627"/>
              <a:ext cx="4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46160" name="Text Box 60">
              <a:extLst>
                <a:ext uri="{FF2B5EF4-FFF2-40B4-BE49-F238E27FC236}">
                  <a16:creationId xmlns:a16="http://schemas.microsoft.com/office/drawing/2014/main" id="{1972F5D5-1138-F0FC-FDEF-9650143DD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" y="1620"/>
              <a:ext cx="3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46161" name="Text Box 61">
              <a:extLst>
                <a:ext uri="{FF2B5EF4-FFF2-40B4-BE49-F238E27FC236}">
                  <a16:creationId xmlns:a16="http://schemas.microsoft.com/office/drawing/2014/main" id="{BCE15B10-DC98-C04D-4E76-41568FE89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2" y="324"/>
              <a:ext cx="6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Z</a:t>
              </a:r>
            </a:p>
          </p:txBody>
        </p:sp>
        <p:sp>
          <p:nvSpPr>
            <p:cNvPr id="46162" name="Text Box 62">
              <a:extLst>
                <a:ext uri="{FF2B5EF4-FFF2-40B4-BE49-F238E27FC236}">
                  <a16:creationId xmlns:a16="http://schemas.microsoft.com/office/drawing/2014/main" id="{5B332C47-A1DA-0EB0-60F2-91382F68F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2844"/>
              <a:ext cx="7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kumimoji="1" lang="en-US" altLang="zh-CN" sz="20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46163" name="Text Box 63">
              <a:extLst>
                <a:ext uri="{FF2B5EF4-FFF2-40B4-BE49-F238E27FC236}">
                  <a16:creationId xmlns:a16="http://schemas.microsoft.com/office/drawing/2014/main" id="{5B49B32D-C51F-4C7F-BFD0-EAD73F2A15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2" y="1584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kumimoji="1" lang="en-US" altLang="zh-CN" sz="20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W</a:t>
              </a:r>
            </a:p>
          </p:txBody>
        </p:sp>
        <p:sp>
          <p:nvSpPr>
            <p:cNvPr id="46164" name="Line 64">
              <a:extLst>
                <a:ext uri="{FF2B5EF4-FFF2-40B4-BE49-F238E27FC236}">
                  <a16:creationId xmlns:a16="http://schemas.microsoft.com/office/drawing/2014/main" id="{1DA706AC-FBA5-6A26-8289-197C6EB6EB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6" y="1374"/>
              <a:ext cx="211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65" name="Line 65">
              <a:extLst>
                <a:ext uri="{FF2B5EF4-FFF2-40B4-BE49-F238E27FC236}">
                  <a16:creationId xmlns:a16="http://schemas.microsoft.com/office/drawing/2014/main" id="{473048C3-B947-2CAB-6F0E-F358DB2AA9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5" y="783"/>
              <a:ext cx="0" cy="59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3970" name="Group 66">
            <a:extLst>
              <a:ext uri="{FF2B5EF4-FFF2-40B4-BE49-F238E27FC236}">
                <a16:creationId xmlns:a16="http://schemas.microsoft.com/office/drawing/2014/main" id="{E618F857-FC7D-99E2-3F7E-6D2442A8491B}"/>
              </a:ext>
            </a:extLst>
          </p:cNvPr>
          <p:cNvGrpSpPr>
            <a:grpSpLocks/>
          </p:cNvGrpSpPr>
          <p:nvPr/>
        </p:nvGrpSpPr>
        <p:grpSpPr bwMode="auto">
          <a:xfrm>
            <a:off x="2698750" y="2282825"/>
            <a:ext cx="1830388" cy="1384300"/>
            <a:chOff x="672" y="1058"/>
            <a:chExt cx="1153" cy="872"/>
          </a:xfrm>
        </p:grpSpPr>
        <p:sp>
          <p:nvSpPr>
            <p:cNvPr id="46140" name="Text Box 67">
              <a:extLst>
                <a:ext uri="{FF2B5EF4-FFF2-40B4-BE49-F238E27FC236}">
                  <a16:creationId xmlns:a16="http://schemas.microsoft.com/office/drawing/2014/main" id="{C12B588C-9726-4E84-E276-A273E6763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680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A</a:t>
              </a:r>
            </a:p>
          </p:txBody>
        </p:sp>
        <p:sp>
          <p:nvSpPr>
            <p:cNvPr id="46141" name="Text Box 68">
              <a:extLst>
                <a:ext uri="{FF2B5EF4-FFF2-40B4-BE49-F238E27FC236}">
                  <a16:creationId xmlns:a16="http://schemas.microsoft.com/office/drawing/2014/main" id="{8B5FE27E-0A7B-3D85-BDF4-B6025A516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4" y="1058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B</a:t>
              </a:r>
            </a:p>
          </p:txBody>
        </p:sp>
        <p:sp>
          <p:nvSpPr>
            <p:cNvPr id="46142" name="Freeform 69">
              <a:extLst>
                <a:ext uri="{FF2B5EF4-FFF2-40B4-BE49-F238E27FC236}">
                  <a16:creationId xmlns:a16="http://schemas.microsoft.com/office/drawing/2014/main" id="{A1AD0CFF-A269-01C2-6B59-1D41E8721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392"/>
              <a:ext cx="631" cy="363"/>
            </a:xfrm>
            <a:custGeom>
              <a:avLst/>
              <a:gdLst>
                <a:gd name="T0" fmla="*/ 631 w 631"/>
                <a:gd name="T1" fmla="*/ 0 h 363"/>
                <a:gd name="T2" fmla="*/ 0 w 631"/>
                <a:gd name="T3" fmla="*/ 363 h 3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1" h="363">
                  <a:moveTo>
                    <a:pt x="631" y="0"/>
                  </a:moveTo>
                  <a:lnTo>
                    <a:pt x="0" y="363"/>
                  </a:lnTo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3974" name="Group 70">
            <a:extLst>
              <a:ext uri="{FF2B5EF4-FFF2-40B4-BE49-F238E27FC236}">
                <a16:creationId xmlns:a16="http://schemas.microsoft.com/office/drawing/2014/main" id="{80E7B7FE-C328-A3CA-CA65-0EE598BB081E}"/>
              </a:ext>
            </a:extLst>
          </p:cNvPr>
          <p:cNvGrpSpPr>
            <a:grpSpLocks/>
          </p:cNvGrpSpPr>
          <p:nvPr/>
        </p:nvGrpSpPr>
        <p:grpSpPr bwMode="auto">
          <a:xfrm>
            <a:off x="6880226" y="2024064"/>
            <a:ext cx="835025" cy="784225"/>
            <a:chOff x="3306" y="895"/>
            <a:chExt cx="526" cy="494"/>
          </a:xfrm>
        </p:grpSpPr>
        <p:grpSp>
          <p:nvGrpSpPr>
            <p:cNvPr id="46133" name="Group 71">
              <a:extLst>
                <a:ext uri="{FF2B5EF4-FFF2-40B4-BE49-F238E27FC236}">
                  <a16:creationId xmlns:a16="http://schemas.microsoft.com/office/drawing/2014/main" id="{64760D5D-5895-900C-8678-CFC5FC7F4A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6" y="906"/>
              <a:ext cx="526" cy="483"/>
              <a:chOff x="3306" y="906"/>
              <a:chExt cx="526" cy="483"/>
            </a:xfrm>
          </p:grpSpPr>
          <p:grpSp>
            <p:nvGrpSpPr>
              <p:cNvPr id="46135" name="Group 72">
                <a:extLst>
                  <a:ext uri="{FF2B5EF4-FFF2-40B4-BE49-F238E27FC236}">
                    <a16:creationId xmlns:a16="http://schemas.microsoft.com/office/drawing/2014/main" id="{648347DE-85B5-194E-C0A0-F54A4AA00C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6" y="906"/>
                <a:ext cx="526" cy="466"/>
                <a:chOff x="3306" y="906"/>
                <a:chExt cx="526" cy="466"/>
              </a:xfrm>
            </p:grpSpPr>
            <p:sp>
              <p:nvSpPr>
                <p:cNvPr id="46138" name="Freeform 73">
                  <a:extLst>
                    <a:ext uri="{FF2B5EF4-FFF2-40B4-BE49-F238E27FC236}">
                      <a16:creationId xmlns:a16="http://schemas.microsoft.com/office/drawing/2014/main" id="{72AB6052-6C8F-B9CB-5B38-63698F0DC0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6" y="1240"/>
                  <a:ext cx="60" cy="132"/>
                </a:xfrm>
                <a:custGeom>
                  <a:avLst/>
                  <a:gdLst>
                    <a:gd name="T0" fmla="*/ 0 w 60"/>
                    <a:gd name="T1" fmla="*/ 0 h 132"/>
                    <a:gd name="T2" fmla="*/ 40 w 60"/>
                    <a:gd name="T3" fmla="*/ 62 h 132"/>
                    <a:gd name="T4" fmla="*/ 60 w 60"/>
                    <a:gd name="T5" fmla="*/ 132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132">
                      <a:moveTo>
                        <a:pt x="0" y="0"/>
                      </a:moveTo>
                      <a:cubicBezTo>
                        <a:pt x="7" y="11"/>
                        <a:pt x="30" y="40"/>
                        <a:pt x="40" y="62"/>
                      </a:cubicBezTo>
                      <a:cubicBezTo>
                        <a:pt x="50" y="84"/>
                        <a:pt x="56" y="118"/>
                        <a:pt x="60" y="1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139" name="Freeform 74">
                  <a:extLst>
                    <a:ext uri="{FF2B5EF4-FFF2-40B4-BE49-F238E27FC236}">
                      <a16:creationId xmlns:a16="http://schemas.microsoft.com/office/drawing/2014/main" id="{750C3030-CB2B-4C17-A3C1-B978A02565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0" y="906"/>
                  <a:ext cx="142" cy="78"/>
                </a:xfrm>
                <a:custGeom>
                  <a:avLst/>
                  <a:gdLst>
                    <a:gd name="T0" fmla="*/ 0 w 142"/>
                    <a:gd name="T1" fmla="*/ 0 h 78"/>
                    <a:gd name="T2" fmla="*/ 64 w 142"/>
                    <a:gd name="T3" fmla="*/ 50 h 78"/>
                    <a:gd name="T4" fmla="*/ 142 w 142"/>
                    <a:gd name="T5" fmla="*/ 78 h 7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2" h="78">
                      <a:moveTo>
                        <a:pt x="0" y="0"/>
                      </a:moveTo>
                      <a:cubicBezTo>
                        <a:pt x="11" y="8"/>
                        <a:pt x="40" y="37"/>
                        <a:pt x="64" y="50"/>
                      </a:cubicBezTo>
                      <a:cubicBezTo>
                        <a:pt x="88" y="63"/>
                        <a:pt x="126" y="72"/>
                        <a:pt x="142" y="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6136" name="Rectangle 75">
                <a:extLst>
                  <a:ext uri="{FF2B5EF4-FFF2-40B4-BE49-F238E27FC236}">
                    <a16:creationId xmlns:a16="http://schemas.microsoft.com/office/drawing/2014/main" id="{AA68F581-DD2B-24A8-B7C5-8E01461A3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5" y="1139"/>
                <a:ext cx="25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CN" altLang="en-US" sz="2000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</a:t>
                </a:r>
                <a:r>
                  <a:rPr kumimoji="1" lang="zh-CN" altLang="en-US" sz="2000" i="1">
                    <a:latin typeface="Times New Roman" panose="02020603050405020304" pitchFamily="18" charset="0"/>
                    <a:ea typeface="宋体" panose="02010600030101010101" pitchFamily="2" charset="-122"/>
                    <a:sym typeface="Math1" pitchFamily="2" charset="2"/>
                  </a:rPr>
                  <a:t> </a:t>
                </a:r>
              </a:p>
            </p:txBody>
          </p:sp>
          <p:sp>
            <p:nvSpPr>
              <p:cNvPr id="46137" name="Rectangle 76">
                <a:extLst>
                  <a:ext uri="{FF2B5EF4-FFF2-40B4-BE49-F238E27FC236}">
                    <a16:creationId xmlns:a16="http://schemas.microsoft.com/office/drawing/2014/main" id="{33541B17-FD5B-752E-4CE9-3AE489A7F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4" y="922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CN" altLang="en-US" sz="2000" i="1">
                  <a:latin typeface="Times New Roman" panose="02020603050405020304" pitchFamily="18" charset="0"/>
                  <a:ea typeface="宋体" panose="02010600030101010101" pitchFamily="2" charset="-122"/>
                  <a:sym typeface="Math1" pitchFamily="2" charset="2"/>
                </a:endParaRPr>
              </a:p>
            </p:txBody>
          </p:sp>
        </p:grpSp>
        <p:sp>
          <p:nvSpPr>
            <p:cNvPr id="46134" name="Rectangle 77">
              <a:extLst>
                <a:ext uri="{FF2B5EF4-FFF2-40B4-BE49-F238E27FC236}">
                  <a16:creationId xmlns:a16="http://schemas.microsoft.com/office/drawing/2014/main" id="{1D9CCEC4-FBA2-F25F-1192-F1888E632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895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zh-CN" altLang="en-US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</a:t>
              </a:r>
            </a:p>
          </p:txBody>
        </p:sp>
      </p:grpSp>
      <p:sp>
        <p:nvSpPr>
          <p:cNvPr id="123982" name="Text Box 78">
            <a:extLst>
              <a:ext uri="{FF2B5EF4-FFF2-40B4-BE49-F238E27FC236}">
                <a16:creationId xmlns:a16="http://schemas.microsoft.com/office/drawing/2014/main" id="{16C62B27-1EBA-C653-0B54-FFE1358C0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5013325"/>
            <a:ext cx="7632700" cy="1346200"/>
          </a:xfrm>
          <a:prstGeom prst="rect">
            <a:avLst/>
          </a:prstGeom>
          <a:noFill/>
          <a:ln w="12700">
            <a:solidFill>
              <a:srgbClr val="EAEAE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投影特性： 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．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ab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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OX 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 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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OZ</a:t>
            </a:r>
            <a:endParaRPr kumimoji="1"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2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．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endParaRPr kumimoji="1"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3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． </a:t>
            </a:r>
            <a:r>
              <a:rPr kumimoji="1" lang="zh-CN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反映</a:t>
            </a:r>
            <a:r>
              <a:rPr kumimoji="1" lang="zh-CN" altLang="en-US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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、</a:t>
            </a:r>
            <a:r>
              <a:rPr kumimoji="1" lang="zh-CN" altLang="en-US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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角的真实大小</a:t>
            </a:r>
          </a:p>
        </p:txBody>
      </p:sp>
      <p:sp>
        <p:nvSpPr>
          <p:cNvPr id="46088" name="Rectangle 83">
            <a:extLst>
              <a:ext uri="{FF2B5EF4-FFF2-40B4-BE49-F238E27FC236}">
                <a16:creationId xmlns:a16="http://schemas.microsoft.com/office/drawing/2014/main" id="{B254CC6B-5E83-41CF-6D67-CCBF2A9D3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36525"/>
            <a:ext cx="7772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kumimoji="1"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）正平线</a:t>
            </a:r>
            <a:r>
              <a:rPr kumimoji="1"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—</a:t>
            </a:r>
            <a:r>
              <a:rPr kumimoji="1"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只平行于正面投影面的直线</a:t>
            </a:r>
          </a:p>
        </p:txBody>
      </p:sp>
      <p:grpSp>
        <p:nvGrpSpPr>
          <p:cNvPr id="124010" name="Group 106">
            <a:extLst>
              <a:ext uri="{FF2B5EF4-FFF2-40B4-BE49-F238E27FC236}">
                <a16:creationId xmlns:a16="http://schemas.microsoft.com/office/drawing/2014/main" id="{C6CBC5DE-633D-B20F-0EFE-809DF0EB4602}"/>
              </a:ext>
            </a:extLst>
          </p:cNvPr>
          <p:cNvGrpSpPr>
            <a:grpSpLocks/>
          </p:cNvGrpSpPr>
          <p:nvPr/>
        </p:nvGrpSpPr>
        <p:grpSpPr bwMode="auto">
          <a:xfrm>
            <a:off x="6203950" y="1117600"/>
            <a:ext cx="4572000" cy="4667250"/>
            <a:chOff x="2880" y="324"/>
            <a:chExt cx="2880" cy="2940"/>
          </a:xfrm>
        </p:grpSpPr>
        <p:sp>
          <p:nvSpPr>
            <p:cNvPr id="46110" name="Line 107">
              <a:extLst>
                <a:ext uri="{FF2B5EF4-FFF2-40B4-BE49-F238E27FC236}">
                  <a16:creationId xmlns:a16="http://schemas.microsoft.com/office/drawing/2014/main" id="{C6E8B538-95E2-A084-A27C-26DE9BE9A5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1" y="428"/>
              <a:ext cx="0" cy="2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11" name="Line 108">
              <a:extLst>
                <a:ext uri="{FF2B5EF4-FFF2-40B4-BE49-F238E27FC236}">
                  <a16:creationId xmlns:a16="http://schemas.microsoft.com/office/drawing/2014/main" id="{2DB5456B-20AC-EEDC-3FB0-6FC29084C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1" y="1846"/>
              <a:ext cx="1375" cy="14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12" name="Line 109">
              <a:extLst>
                <a:ext uri="{FF2B5EF4-FFF2-40B4-BE49-F238E27FC236}">
                  <a16:creationId xmlns:a16="http://schemas.microsoft.com/office/drawing/2014/main" id="{3AAA9612-4845-B2F0-F914-08D8938288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6" y="1374"/>
              <a:ext cx="0" cy="14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13" name="Line 110">
              <a:extLst>
                <a:ext uri="{FF2B5EF4-FFF2-40B4-BE49-F238E27FC236}">
                  <a16:creationId xmlns:a16="http://schemas.microsoft.com/office/drawing/2014/main" id="{C3238061-06FA-7EAF-F0CA-BF7B8AD9DA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6" y="784"/>
              <a:ext cx="687" cy="59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14" name="Line 111">
              <a:extLst>
                <a:ext uri="{FF2B5EF4-FFF2-40B4-BE49-F238E27FC236}">
                  <a16:creationId xmlns:a16="http://schemas.microsoft.com/office/drawing/2014/main" id="{758FF138-EA47-9EDB-5241-708D8E4EFE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3" y="783"/>
              <a:ext cx="1" cy="20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15" name="Line 112">
              <a:extLst>
                <a:ext uri="{FF2B5EF4-FFF2-40B4-BE49-F238E27FC236}">
                  <a16:creationId xmlns:a16="http://schemas.microsoft.com/office/drawing/2014/main" id="{F9A59A4A-F82E-3A93-7A98-49B97310FB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2" y="1846"/>
              <a:ext cx="251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16" name="Line 113">
              <a:extLst>
                <a:ext uri="{FF2B5EF4-FFF2-40B4-BE49-F238E27FC236}">
                  <a16:creationId xmlns:a16="http://schemas.microsoft.com/office/drawing/2014/main" id="{74268E18-3A90-686F-82AE-703CA7B44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6" y="2850"/>
              <a:ext cx="68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17" name="Line 114">
              <a:extLst>
                <a:ext uri="{FF2B5EF4-FFF2-40B4-BE49-F238E27FC236}">
                  <a16:creationId xmlns:a16="http://schemas.microsoft.com/office/drawing/2014/main" id="{B299243E-CDFE-9B94-C35F-80A762CF9B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783"/>
              <a:ext cx="1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18" name="Line 115">
              <a:extLst>
                <a:ext uri="{FF2B5EF4-FFF2-40B4-BE49-F238E27FC236}">
                  <a16:creationId xmlns:a16="http://schemas.microsoft.com/office/drawing/2014/main" id="{44326A81-3DC8-EC57-A80E-12F19E2A5D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2850"/>
              <a:ext cx="1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19" name="Line 116">
              <a:extLst>
                <a:ext uri="{FF2B5EF4-FFF2-40B4-BE49-F238E27FC236}">
                  <a16:creationId xmlns:a16="http://schemas.microsoft.com/office/drawing/2014/main" id="{D112BE62-185E-46B1-1E4C-141D37F7DF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5" y="1374"/>
              <a:ext cx="0" cy="14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20" name="Text Box 117">
              <a:extLst>
                <a:ext uri="{FF2B5EF4-FFF2-40B4-BE49-F238E27FC236}">
                  <a16:creationId xmlns:a16="http://schemas.microsoft.com/office/drawing/2014/main" id="{32ED4D3D-3B69-A07E-6DE9-4458ACB80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596"/>
              <a:ext cx="2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46121" name="Text Box 118">
              <a:extLst>
                <a:ext uri="{FF2B5EF4-FFF2-40B4-BE49-F238E27FC236}">
                  <a16:creationId xmlns:a16="http://schemas.microsoft.com/office/drawing/2014/main" id="{BAE07E44-D08A-714F-4EB1-A65379C1F4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3" y="1151"/>
              <a:ext cx="4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0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122" name="Text Box 119">
              <a:extLst>
                <a:ext uri="{FF2B5EF4-FFF2-40B4-BE49-F238E27FC236}">
                  <a16:creationId xmlns:a16="http://schemas.microsoft.com/office/drawing/2014/main" id="{566E58ED-79B1-2E50-94A8-3F8635666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528"/>
              <a:ext cx="4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0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123" name="Text Box 120">
              <a:extLst>
                <a:ext uri="{FF2B5EF4-FFF2-40B4-BE49-F238E27FC236}">
                  <a16:creationId xmlns:a16="http://schemas.microsoft.com/office/drawing/2014/main" id="{575F1B6A-255C-D60D-8D06-B5D4BB4955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" y="1137"/>
              <a:ext cx="4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0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124" name="Text Box 121">
              <a:extLst>
                <a:ext uri="{FF2B5EF4-FFF2-40B4-BE49-F238E27FC236}">
                  <a16:creationId xmlns:a16="http://schemas.microsoft.com/office/drawing/2014/main" id="{306BA30F-FE4A-B865-4165-8A623DECA1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" y="546"/>
              <a:ext cx="4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6125" name="Text Box 122">
              <a:extLst>
                <a:ext uri="{FF2B5EF4-FFF2-40B4-BE49-F238E27FC236}">
                  <a16:creationId xmlns:a16="http://schemas.microsoft.com/office/drawing/2014/main" id="{F314F4C4-2133-9920-AD27-4E08C5AF4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592"/>
              <a:ext cx="4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46126" name="Text Box 123">
              <a:extLst>
                <a:ext uri="{FF2B5EF4-FFF2-40B4-BE49-F238E27FC236}">
                  <a16:creationId xmlns:a16="http://schemas.microsoft.com/office/drawing/2014/main" id="{EEEF18A2-7857-B9C3-7CEC-1E5C8E04E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2627"/>
              <a:ext cx="4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46127" name="Text Box 124">
              <a:extLst>
                <a:ext uri="{FF2B5EF4-FFF2-40B4-BE49-F238E27FC236}">
                  <a16:creationId xmlns:a16="http://schemas.microsoft.com/office/drawing/2014/main" id="{FE846D86-8E5F-9179-9F81-BA2C260E6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" y="1620"/>
              <a:ext cx="3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46128" name="Text Box 125">
              <a:extLst>
                <a:ext uri="{FF2B5EF4-FFF2-40B4-BE49-F238E27FC236}">
                  <a16:creationId xmlns:a16="http://schemas.microsoft.com/office/drawing/2014/main" id="{9ACBFBE6-B4F7-D87A-0F5B-432CCDC79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2" y="324"/>
              <a:ext cx="6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Z</a:t>
              </a:r>
            </a:p>
          </p:txBody>
        </p:sp>
        <p:sp>
          <p:nvSpPr>
            <p:cNvPr id="46129" name="Text Box 126">
              <a:extLst>
                <a:ext uri="{FF2B5EF4-FFF2-40B4-BE49-F238E27FC236}">
                  <a16:creationId xmlns:a16="http://schemas.microsoft.com/office/drawing/2014/main" id="{DCEAE0C2-1CF8-6DD2-071E-A1802320BA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2844"/>
              <a:ext cx="7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kumimoji="1" lang="en-US" altLang="zh-CN" sz="20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46130" name="Text Box 127">
              <a:extLst>
                <a:ext uri="{FF2B5EF4-FFF2-40B4-BE49-F238E27FC236}">
                  <a16:creationId xmlns:a16="http://schemas.microsoft.com/office/drawing/2014/main" id="{9EADB4AE-57A9-D3C3-80AC-F6FD3F0D7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2" y="1584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kumimoji="1" lang="en-US" altLang="zh-CN" sz="20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W</a:t>
              </a:r>
            </a:p>
          </p:txBody>
        </p:sp>
        <p:sp>
          <p:nvSpPr>
            <p:cNvPr id="46131" name="Line 128">
              <a:extLst>
                <a:ext uri="{FF2B5EF4-FFF2-40B4-BE49-F238E27FC236}">
                  <a16:creationId xmlns:a16="http://schemas.microsoft.com/office/drawing/2014/main" id="{9196288B-759F-14FE-3A5A-777B7B6DD7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6" y="1374"/>
              <a:ext cx="211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32" name="Line 129">
              <a:extLst>
                <a:ext uri="{FF2B5EF4-FFF2-40B4-BE49-F238E27FC236}">
                  <a16:creationId xmlns:a16="http://schemas.microsoft.com/office/drawing/2014/main" id="{CBF665FE-4CD5-20E1-58B3-DD1837AF4A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5" y="783"/>
              <a:ext cx="0" cy="59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4034" name="Group 130">
            <a:extLst>
              <a:ext uri="{FF2B5EF4-FFF2-40B4-BE49-F238E27FC236}">
                <a16:creationId xmlns:a16="http://schemas.microsoft.com/office/drawing/2014/main" id="{C2E0F4BC-D863-795A-5D20-280A180A0F84}"/>
              </a:ext>
            </a:extLst>
          </p:cNvPr>
          <p:cNvGrpSpPr>
            <a:grpSpLocks/>
          </p:cNvGrpSpPr>
          <p:nvPr/>
        </p:nvGrpSpPr>
        <p:grpSpPr bwMode="auto">
          <a:xfrm>
            <a:off x="2698750" y="2279650"/>
            <a:ext cx="1830388" cy="1384300"/>
            <a:chOff x="672" y="1058"/>
            <a:chExt cx="1153" cy="872"/>
          </a:xfrm>
        </p:grpSpPr>
        <p:sp>
          <p:nvSpPr>
            <p:cNvPr id="46107" name="Text Box 131">
              <a:extLst>
                <a:ext uri="{FF2B5EF4-FFF2-40B4-BE49-F238E27FC236}">
                  <a16:creationId xmlns:a16="http://schemas.microsoft.com/office/drawing/2014/main" id="{9F4A99F7-B29C-0DB3-26D8-C6AA36B74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680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A</a:t>
              </a:r>
            </a:p>
          </p:txBody>
        </p:sp>
        <p:sp>
          <p:nvSpPr>
            <p:cNvPr id="46108" name="Text Box 132">
              <a:extLst>
                <a:ext uri="{FF2B5EF4-FFF2-40B4-BE49-F238E27FC236}">
                  <a16:creationId xmlns:a16="http://schemas.microsoft.com/office/drawing/2014/main" id="{DFCBD790-134F-2CE7-1803-020491B9F8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4" y="1058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方正舒体" panose="02010601030101010101" pitchFamily="2" charset="-122"/>
                </a:rPr>
                <a:t>B</a:t>
              </a:r>
            </a:p>
          </p:txBody>
        </p:sp>
        <p:sp>
          <p:nvSpPr>
            <p:cNvPr id="46109" name="Freeform 133">
              <a:extLst>
                <a:ext uri="{FF2B5EF4-FFF2-40B4-BE49-F238E27FC236}">
                  <a16:creationId xmlns:a16="http://schemas.microsoft.com/office/drawing/2014/main" id="{3DBB96D7-E9FE-69A5-C87B-F7DEEF836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392"/>
              <a:ext cx="631" cy="363"/>
            </a:xfrm>
            <a:custGeom>
              <a:avLst/>
              <a:gdLst>
                <a:gd name="T0" fmla="*/ 631 w 631"/>
                <a:gd name="T1" fmla="*/ 0 h 363"/>
                <a:gd name="T2" fmla="*/ 0 w 631"/>
                <a:gd name="T3" fmla="*/ 363 h 3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1" h="363">
                  <a:moveTo>
                    <a:pt x="631" y="0"/>
                  </a:moveTo>
                  <a:lnTo>
                    <a:pt x="0" y="363"/>
                  </a:lnTo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4038" name="Group 134">
            <a:extLst>
              <a:ext uri="{FF2B5EF4-FFF2-40B4-BE49-F238E27FC236}">
                <a16:creationId xmlns:a16="http://schemas.microsoft.com/office/drawing/2014/main" id="{5850A4A3-167C-620D-0FCD-59555D87CA07}"/>
              </a:ext>
            </a:extLst>
          </p:cNvPr>
          <p:cNvGrpSpPr>
            <a:grpSpLocks/>
          </p:cNvGrpSpPr>
          <p:nvPr/>
        </p:nvGrpSpPr>
        <p:grpSpPr bwMode="auto">
          <a:xfrm>
            <a:off x="6880226" y="2024064"/>
            <a:ext cx="835025" cy="784225"/>
            <a:chOff x="3306" y="895"/>
            <a:chExt cx="526" cy="494"/>
          </a:xfrm>
        </p:grpSpPr>
        <p:grpSp>
          <p:nvGrpSpPr>
            <p:cNvPr id="46100" name="Group 135">
              <a:extLst>
                <a:ext uri="{FF2B5EF4-FFF2-40B4-BE49-F238E27FC236}">
                  <a16:creationId xmlns:a16="http://schemas.microsoft.com/office/drawing/2014/main" id="{294AFC7A-F82C-E7FC-1AC8-BC95500E92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6" y="906"/>
              <a:ext cx="526" cy="483"/>
              <a:chOff x="3306" y="906"/>
              <a:chExt cx="526" cy="483"/>
            </a:xfrm>
          </p:grpSpPr>
          <p:grpSp>
            <p:nvGrpSpPr>
              <p:cNvPr id="46102" name="Group 136">
                <a:extLst>
                  <a:ext uri="{FF2B5EF4-FFF2-40B4-BE49-F238E27FC236}">
                    <a16:creationId xmlns:a16="http://schemas.microsoft.com/office/drawing/2014/main" id="{E0957951-CECD-49E0-E3DC-A896509DA6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6" y="906"/>
                <a:ext cx="526" cy="466"/>
                <a:chOff x="3306" y="906"/>
                <a:chExt cx="526" cy="466"/>
              </a:xfrm>
            </p:grpSpPr>
            <p:sp>
              <p:nvSpPr>
                <p:cNvPr id="46105" name="Freeform 137">
                  <a:extLst>
                    <a:ext uri="{FF2B5EF4-FFF2-40B4-BE49-F238E27FC236}">
                      <a16:creationId xmlns:a16="http://schemas.microsoft.com/office/drawing/2014/main" id="{3276301F-DE4C-7FF8-FA47-D8BFAFDE93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6" y="1240"/>
                  <a:ext cx="60" cy="132"/>
                </a:xfrm>
                <a:custGeom>
                  <a:avLst/>
                  <a:gdLst>
                    <a:gd name="T0" fmla="*/ 0 w 60"/>
                    <a:gd name="T1" fmla="*/ 0 h 132"/>
                    <a:gd name="T2" fmla="*/ 40 w 60"/>
                    <a:gd name="T3" fmla="*/ 62 h 132"/>
                    <a:gd name="T4" fmla="*/ 60 w 60"/>
                    <a:gd name="T5" fmla="*/ 132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132">
                      <a:moveTo>
                        <a:pt x="0" y="0"/>
                      </a:moveTo>
                      <a:cubicBezTo>
                        <a:pt x="7" y="11"/>
                        <a:pt x="30" y="40"/>
                        <a:pt x="40" y="62"/>
                      </a:cubicBezTo>
                      <a:cubicBezTo>
                        <a:pt x="50" y="84"/>
                        <a:pt x="56" y="118"/>
                        <a:pt x="60" y="1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106" name="Freeform 138">
                  <a:extLst>
                    <a:ext uri="{FF2B5EF4-FFF2-40B4-BE49-F238E27FC236}">
                      <a16:creationId xmlns:a16="http://schemas.microsoft.com/office/drawing/2014/main" id="{A6228660-32BA-5F69-9923-E3759AFDE2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0" y="906"/>
                  <a:ext cx="142" cy="78"/>
                </a:xfrm>
                <a:custGeom>
                  <a:avLst/>
                  <a:gdLst>
                    <a:gd name="T0" fmla="*/ 0 w 142"/>
                    <a:gd name="T1" fmla="*/ 0 h 78"/>
                    <a:gd name="T2" fmla="*/ 64 w 142"/>
                    <a:gd name="T3" fmla="*/ 50 h 78"/>
                    <a:gd name="T4" fmla="*/ 142 w 142"/>
                    <a:gd name="T5" fmla="*/ 78 h 7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2" h="78">
                      <a:moveTo>
                        <a:pt x="0" y="0"/>
                      </a:moveTo>
                      <a:cubicBezTo>
                        <a:pt x="11" y="8"/>
                        <a:pt x="40" y="37"/>
                        <a:pt x="64" y="50"/>
                      </a:cubicBezTo>
                      <a:cubicBezTo>
                        <a:pt x="88" y="63"/>
                        <a:pt x="126" y="72"/>
                        <a:pt x="142" y="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6103" name="Rectangle 139">
                <a:extLst>
                  <a:ext uri="{FF2B5EF4-FFF2-40B4-BE49-F238E27FC236}">
                    <a16:creationId xmlns:a16="http://schemas.microsoft.com/office/drawing/2014/main" id="{3491736B-54CE-1141-369C-C2A9E7B95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5" y="1139"/>
                <a:ext cx="25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CN" altLang="en-US" sz="2000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</a:t>
                </a:r>
                <a:r>
                  <a:rPr kumimoji="1" lang="zh-CN" altLang="en-US" sz="2000" i="1">
                    <a:latin typeface="Times New Roman" panose="02020603050405020304" pitchFamily="18" charset="0"/>
                    <a:ea typeface="宋体" panose="02010600030101010101" pitchFamily="2" charset="-122"/>
                    <a:sym typeface="Math1" pitchFamily="2" charset="2"/>
                  </a:rPr>
                  <a:t> </a:t>
                </a:r>
              </a:p>
            </p:txBody>
          </p:sp>
          <p:sp>
            <p:nvSpPr>
              <p:cNvPr id="46104" name="Rectangle 140">
                <a:extLst>
                  <a:ext uri="{FF2B5EF4-FFF2-40B4-BE49-F238E27FC236}">
                    <a16:creationId xmlns:a16="http://schemas.microsoft.com/office/drawing/2014/main" id="{395FA3E9-65C7-31B4-4C4C-D0F207B9B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4" y="922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CN" altLang="en-US" sz="2000" i="1">
                  <a:latin typeface="Times New Roman" panose="02020603050405020304" pitchFamily="18" charset="0"/>
                  <a:ea typeface="宋体" panose="02010600030101010101" pitchFamily="2" charset="-122"/>
                  <a:sym typeface="Math1" pitchFamily="2" charset="2"/>
                </a:endParaRPr>
              </a:p>
            </p:txBody>
          </p:sp>
        </p:grpSp>
        <p:sp>
          <p:nvSpPr>
            <p:cNvPr id="46101" name="Rectangle 141">
              <a:extLst>
                <a:ext uri="{FF2B5EF4-FFF2-40B4-BE49-F238E27FC236}">
                  <a16:creationId xmlns:a16="http://schemas.microsoft.com/office/drawing/2014/main" id="{6DD5D3AC-0145-4D90-A1CB-D908329AB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895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zh-CN" altLang="en-US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</a:t>
              </a:r>
            </a:p>
          </p:txBody>
        </p:sp>
      </p:grpSp>
      <p:grpSp>
        <p:nvGrpSpPr>
          <p:cNvPr id="124050" name="Group 146">
            <a:extLst>
              <a:ext uri="{FF2B5EF4-FFF2-40B4-BE49-F238E27FC236}">
                <a16:creationId xmlns:a16="http://schemas.microsoft.com/office/drawing/2014/main" id="{229482A8-844B-CC31-2747-0FC27CB15B06}"/>
              </a:ext>
            </a:extLst>
          </p:cNvPr>
          <p:cNvGrpSpPr>
            <a:grpSpLocks/>
          </p:cNvGrpSpPr>
          <p:nvPr/>
        </p:nvGrpSpPr>
        <p:grpSpPr bwMode="auto">
          <a:xfrm>
            <a:off x="3384551" y="2889251"/>
            <a:ext cx="728663" cy="504825"/>
            <a:chOff x="1110" y="1444"/>
            <a:chExt cx="459" cy="318"/>
          </a:xfrm>
        </p:grpSpPr>
        <p:sp>
          <p:nvSpPr>
            <p:cNvPr id="46096" name="Freeform 147">
              <a:extLst>
                <a:ext uri="{FF2B5EF4-FFF2-40B4-BE49-F238E27FC236}">
                  <a16:creationId xmlns:a16="http://schemas.microsoft.com/office/drawing/2014/main" id="{7430CC46-C8AE-E056-BBCC-758AD2206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" y="1647"/>
              <a:ext cx="33" cy="111"/>
            </a:xfrm>
            <a:custGeom>
              <a:avLst/>
              <a:gdLst>
                <a:gd name="T0" fmla="*/ 0 w 33"/>
                <a:gd name="T1" fmla="*/ 0 h 111"/>
                <a:gd name="T2" fmla="*/ 27 w 33"/>
                <a:gd name="T3" fmla="*/ 60 h 111"/>
                <a:gd name="T4" fmla="*/ 33 w 33"/>
                <a:gd name="T5" fmla="*/ 111 h 1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11">
                  <a:moveTo>
                    <a:pt x="0" y="0"/>
                  </a:moveTo>
                  <a:cubicBezTo>
                    <a:pt x="4" y="10"/>
                    <a:pt x="22" y="42"/>
                    <a:pt x="27" y="60"/>
                  </a:cubicBezTo>
                  <a:cubicBezTo>
                    <a:pt x="32" y="78"/>
                    <a:pt x="32" y="101"/>
                    <a:pt x="33" y="1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097" name="Freeform 148">
              <a:extLst>
                <a:ext uri="{FF2B5EF4-FFF2-40B4-BE49-F238E27FC236}">
                  <a16:creationId xmlns:a16="http://schemas.microsoft.com/office/drawing/2014/main" id="{3F9747EA-16ED-AB36-6FE1-4E8566B2A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1458"/>
              <a:ext cx="123" cy="93"/>
            </a:xfrm>
            <a:custGeom>
              <a:avLst/>
              <a:gdLst>
                <a:gd name="T0" fmla="*/ 0 w 123"/>
                <a:gd name="T1" fmla="*/ 0 h 93"/>
                <a:gd name="T2" fmla="*/ 48 w 123"/>
                <a:gd name="T3" fmla="*/ 63 h 93"/>
                <a:gd name="T4" fmla="*/ 123 w 123"/>
                <a:gd name="T5" fmla="*/ 93 h 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" h="93">
                  <a:moveTo>
                    <a:pt x="0" y="0"/>
                  </a:moveTo>
                  <a:cubicBezTo>
                    <a:pt x="8" y="10"/>
                    <a:pt x="28" y="48"/>
                    <a:pt x="48" y="63"/>
                  </a:cubicBezTo>
                  <a:cubicBezTo>
                    <a:pt x="68" y="78"/>
                    <a:pt x="108" y="87"/>
                    <a:pt x="123" y="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098" name="Rectangle 149">
              <a:extLst>
                <a:ext uri="{FF2B5EF4-FFF2-40B4-BE49-F238E27FC236}">
                  <a16:creationId xmlns:a16="http://schemas.microsoft.com/office/drawing/2014/main" id="{90B01704-F14B-15E8-5D66-D9BE72848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" y="1512"/>
              <a:ext cx="2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000" i="1">
                  <a:latin typeface="Times New Roman" panose="02020603050405020304" pitchFamily="18" charset="0"/>
                  <a:ea typeface="方正舒体" panose="02010601030101010101" pitchFamily="2" charset="-122"/>
                  <a:sym typeface="Symbol" panose="05050102010706020507" pitchFamily="18" charset="2"/>
                </a:rPr>
                <a:t></a:t>
              </a:r>
              <a:endParaRPr kumimoji="1" lang="zh-CN" altLang="en-US" sz="2000" i="1">
                <a:latin typeface="Times New Roman" panose="02020603050405020304" pitchFamily="18" charset="0"/>
                <a:ea typeface="方正舒体" panose="02010601030101010101" pitchFamily="2" charset="-122"/>
                <a:sym typeface="Math1" pitchFamily="2" charset="2"/>
              </a:endParaRPr>
            </a:p>
          </p:txBody>
        </p:sp>
        <p:sp>
          <p:nvSpPr>
            <p:cNvPr id="46099" name="Rectangle 150">
              <a:extLst>
                <a:ext uri="{FF2B5EF4-FFF2-40B4-BE49-F238E27FC236}">
                  <a16:creationId xmlns:a16="http://schemas.microsoft.com/office/drawing/2014/main" id="{26EFDBAA-7F5F-E611-296B-298DC7421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" y="1444"/>
              <a:ext cx="1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000" i="1">
                  <a:latin typeface="Times New Roman" panose="02020603050405020304" pitchFamily="18" charset="0"/>
                  <a:ea typeface="方正舒体" panose="02010601030101010101" pitchFamily="2" charset="-122"/>
                  <a:sym typeface="Symbol" panose="05050102010706020507" pitchFamily="18" charset="2"/>
                </a:rPr>
                <a:t>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2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2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2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2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2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82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8" name="Group 10">
            <a:extLst>
              <a:ext uri="{FF2B5EF4-FFF2-40B4-BE49-F238E27FC236}">
                <a16:creationId xmlns:a16="http://schemas.microsoft.com/office/drawing/2014/main" id="{EFBE8432-0C03-4C19-7A98-76027B34BB92}"/>
              </a:ext>
            </a:extLst>
          </p:cNvPr>
          <p:cNvGrpSpPr>
            <a:grpSpLocks/>
          </p:cNvGrpSpPr>
          <p:nvPr/>
        </p:nvGrpSpPr>
        <p:grpSpPr bwMode="auto">
          <a:xfrm>
            <a:off x="2279651" y="1720851"/>
            <a:ext cx="3362325" cy="3597275"/>
            <a:chOff x="411" y="816"/>
            <a:chExt cx="2118" cy="2266"/>
          </a:xfrm>
        </p:grpSpPr>
        <p:sp>
          <p:nvSpPr>
            <p:cNvPr id="47203" name="Freeform 11">
              <a:extLst>
                <a:ext uri="{FF2B5EF4-FFF2-40B4-BE49-F238E27FC236}">
                  <a16:creationId xmlns:a16="http://schemas.microsoft.com/office/drawing/2014/main" id="{05F9AD6C-63B2-3D3C-AC75-0CFED77B7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" y="1341"/>
              <a:ext cx="498" cy="1155"/>
            </a:xfrm>
            <a:custGeom>
              <a:avLst/>
              <a:gdLst>
                <a:gd name="T0" fmla="*/ 0 w 498"/>
                <a:gd name="T1" fmla="*/ 0 h 1155"/>
                <a:gd name="T2" fmla="*/ 498 w 498"/>
                <a:gd name="T3" fmla="*/ 1155 h 11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98" h="1155">
                  <a:moveTo>
                    <a:pt x="0" y="0"/>
                  </a:moveTo>
                  <a:lnTo>
                    <a:pt x="498" y="1155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204" name="Line 12">
              <a:extLst>
                <a:ext uri="{FF2B5EF4-FFF2-40B4-BE49-F238E27FC236}">
                  <a16:creationId xmlns:a16="http://schemas.microsoft.com/office/drawing/2014/main" id="{95EA0297-1128-B0BF-E96B-579500DD02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56" y="2448"/>
              <a:ext cx="480" cy="4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205" name="Line 13">
              <a:extLst>
                <a:ext uri="{FF2B5EF4-FFF2-40B4-BE49-F238E27FC236}">
                  <a16:creationId xmlns:a16="http://schemas.microsoft.com/office/drawing/2014/main" id="{3C0AC82A-7D54-0AAA-4444-428C76E5C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008"/>
              <a:ext cx="0" cy="7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206" name="Text Box 14">
              <a:extLst>
                <a:ext uri="{FF2B5EF4-FFF2-40B4-BE49-F238E27FC236}">
                  <a16:creationId xmlns:a16="http://schemas.microsoft.com/office/drawing/2014/main" id="{01B102BE-CD14-56CF-8B7B-A306EE41A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304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47207" name="Text Box 15">
              <a:extLst>
                <a:ext uri="{FF2B5EF4-FFF2-40B4-BE49-F238E27FC236}">
                  <a16:creationId xmlns:a16="http://schemas.microsoft.com/office/drawing/2014/main" id="{2A52D106-F59E-C11E-A582-8B9F1C27E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816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7208" name="Text Box 16">
              <a:extLst>
                <a:ext uri="{FF2B5EF4-FFF2-40B4-BE49-F238E27FC236}">
                  <a16:creationId xmlns:a16="http://schemas.microsoft.com/office/drawing/2014/main" id="{F0FFC30A-B5C4-F1C1-AFAA-AC1106D70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" y="1626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7209" name="Text Box 17">
              <a:extLst>
                <a:ext uri="{FF2B5EF4-FFF2-40B4-BE49-F238E27FC236}">
                  <a16:creationId xmlns:a16="http://schemas.microsoft.com/office/drawing/2014/main" id="{FE8F1D48-2777-82E0-937D-E42FA2A52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104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7210" name="Text Box 18">
              <a:extLst>
                <a:ext uri="{FF2B5EF4-FFF2-40B4-BE49-F238E27FC236}">
                  <a16:creationId xmlns:a16="http://schemas.microsoft.com/office/drawing/2014/main" id="{3944ADF5-D34F-2AC2-0F6C-F7E48F748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8" y="2272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0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7211" name="Text Box 19">
              <a:extLst>
                <a:ext uri="{FF2B5EF4-FFF2-40B4-BE49-F238E27FC236}">
                  <a16:creationId xmlns:a16="http://schemas.microsoft.com/office/drawing/2014/main" id="{BC4A5792-A664-70FE-D5AC-197FAEB81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" y="2832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47212" name="Freeform 20">
              <a:extLst>
                <a:ext uri="{FF2B5EF4-FFF2-40B4-BE49-F238E27FC236}">
                  <a16:creationId xmlns:a16="http://schemas.microsoft.com/office/drawing/2014/main" id="{A5CF3C76-C81D-C330-DDAC-597048764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" y="1341"/>
              <a:ext cx="1" cy="1110"/>
            </a:xfrm>
            <a:custGeom>
              <a:avLst/>
              <a:gdLst>
                <a:gd name="T0" fmla="*/ 0 w 1"/>
                <a:gd name="T1" fmla="*/ 0 h 1110"/>
                <a:gd name="T2" fmla="*/ 0 w 1"/>
                <a:gd name="T3" fmla="*/ 1110 h 11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110">
                  <a:moveTo>
                    <a:pt x="0" y="0"/>
                  </a:moveTo>
                  <a:lnTo>
                    <a:pt x="0" y="111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213" name="Line 21">
              <a:extLst>
                <a:ext uri="{FF2B5EF4-FFF2-40B4-BE49-F238E27FC236}">
                  <a16:creationId xmlns:a16="http://schemas.microsoft.com/office/drawing/2014/main" id="{B389F7E0-2FDC-7B32-9E37-F6C42CED51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496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214" name="Line 22">
              <a:extLst>
                <a:ext uri="{FF2B5EF4-FFF2-40B4-BE49-F238E27FC236}">
                  <a16:creationId xmlns:a16="http://schemas.microsoft.com/office/drawing/2014/main" id="{4E5860BA-3DA9-647C-705E-EAA70ADD8E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112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215" name="Line 23">
              <a:extLst>
                <a:ext uri="{FF2B5EF4-FFF2-40B4-BE49-F238E27FC236}">
                  <a16:creationId xmlns:a16="http://schemas.microsoft.com/office/drawing/2014/main" id="{F1F7E3CE-69DD-7585-82F2-6F7E463400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2928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216" name="Freeform 24">
              <a:extLst>
                <a:ext uri="{FF2B5EF4-FFF2-40B4-BE49-F238E27FC236}">
                  <a16:creationId xmlns:a16="http://schemas.microsoft.com/office/drawing/2014/main" id="{530CA0C7-AB25-7830-F6DF-D6B277DEC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449"/>
              <a:ext cx="945" cy="2"/>
            </a:xfrm>
            <a:custGeom>
              <a:avLst/>
              <a:gdLst>
                <a:gd name="T0" fmla="*/ 945 w 945"/>
                <a:gd name="T1" fmla="*/ 2 h 2"/>
                <a:gd name="T2" fmla="*/ 0 w 945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45" h="2">
                  <a:moveTo>
                    <a:pt x="945" y="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217" name="Line 25">
              <a:extLst>
                <a:ext uri="{FF2B5EF4-FFF2-40B4-BE49-F238E27FC236}">
                  <a16:creationId xmlns:a16="http://schemas.microsoft.com/office/drawing/2014/main" id="{4965A28A-5E64-5ED7-E36A-975E5A72B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728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218" name="Line 26">
              <a:extLst>
                <a:ext uri="{FF2B5EF4-FFF2-40B4-BE49-F238E27FC236}">
                  <a16:creationId xmlns:a16="http://schemas.microsoft.com/office/drawing/2014/main" id="{A28A7DBC-EB70-48AF-2B51-44ED01D8B0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1344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219" name="Line 27">
              <a:extLst>
                <a:ext uri="{FF2B5EF4-FFF2-40B4-BE49-F238E27FC236}">
                  <a16:creationId xmlns:a16="http://schemas.microsoft.com/office/drawing/2014/main" id="{B4C024AC-C4C3-423E-8218-360E4E137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496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220" name="Line 28">
              <a:extLst>
                <a:ext uri="{FF2B5EF4-FFF2-40B4-BE49-F238E27FC236}">
                  <a16:creationId xmlns:a16="http://schemas.microsoft.com/office/drawing/2014/main" id="{547A017F-09A1-9217-61E2-C8D0C2BEDE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2496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221" name="Line 29">
              <a:extLst>
                <a:ext uri="{FF2B5EF4-FFF2-40B4-BE49-F238E27FC236}">
                  <a16:creationId xmlns:a16="http://schemas.microsoft.com/office/drawing/2014/main" id="{74916AD8-9B3E-F9AF-CCFA-35D99B3AC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008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222" name="Line 30">
              <a:extLst>
                <a:ext uri="{FF2B5EF4-FFF2-40B4-BE49-F238E27FC236}">
                  <a16:creationId xmlns:a16="http://schemas.microsoft.com/office/drawing/2014/main" id="{7399AB1A-B9F9-C452-4FF8-99B00258D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0" y="1680"/>
              <a:ext cx="816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223" name="Line 31">
              <a:extLst>
                <a:ext uri="{FF2B5EF4-FFF2-40B4-BE49-F238E27FC236}">
                  <a16:creationId xmlns:a16="http://schemas.microsoft.com/office/drawing/2014/main" id="{02A525EB-09B2-FA57-EE8F-D16AAD6FD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44"/>
              <a:ext cx="0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4960" name="Group 32">
            <a:extLst>
              <a:ext uri="{FF2B5EF4-FFF2-40B4-BE49-F238E27FC236}">
                <a16:creationId xmlns:a16="http://schemas.microsoft.com/office/drawing/2014/main" id="{656B1BF8-5482-F4F7-AEC4-3A5B7E91F73D}"/>
              </a:ext>
            </a:extLst>
          </p:cNvPr>
          <p:cNvGrpSpPr>
            <a:grpSpLocks/>
          </p:cNvGrpSpPr>
          <p:nvPr/>
        </p:nvGrpSpPr>
        <p:grpSpPr bwMode="auto">
          <a:xfrm>
            <a:off x="3230563" y="2959101"/>
            <a:ext cx="635000" cy="1095375"/>
            <a:chOff x="1010" y="1596"/>
            <a:chExt cx="400" cy="690"/>
          </a:xfrm>
        </p:grpSpPr>
        <p:sp>
          <p:nvSpPr>
            <p:cNvPr id="47199" name="Rectangle 33">
              <a:extLst>
                <a:ext uri="{FF2B5EF4-FFF2-40B4-BE49-F238E27FC236}">
                  <a16:creationId xmlns:a16="http://schemas.microsoft.com/office/drawing/2014/main" id="{BB56A9CA-0AF0-56A0-5BEC-D4E18815E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" y="2020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47200" name="Freeform 34">
              <a:extLst>
                <a:ext uri="{FF2B5EF4-FFF2-40B4-BE49-F238E27FC236}">
                  <a16:creationId xmlns:a16="http://schemas.microsoft.com/office/drawing/2014/main" id="{2A50A03D-9A82-C2AD-A118-FE0B3C925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1596"/>
              <a:ext cx="126" cy="42"/>
            </a:xfrm>
            <a:custGeom>
              <a:avLst/>
              <a:gdLst>
                <a:gd name="T0" fmla="*/ 0 w 126"/>
                <a:gd name="T1" fmla="*/ 42 h 42"/>
                <a:gd name="T2" fmla="*/ 75 w 126"/>
                <a:gd name="T3" fmla="*/ 30 h 42"/>
                <a:gd name="T4" fmla="*/ 126 w 126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" h="42">
                  <a:moveTo>
                    <a:pt x="0" y="42"/>
                  </a:moveTo>
                  <a:cubicBezTo>
                    <a:pt x="12" y="40"/>
                    <a:pt x="54" y="37"/>
                    <a:pt x="75" y="30"/>
                  </a:cubicBezTo>
                  <a:cubicBezTo>
                    <a:pt x="96" y="23"/>
                    <a:pt x="115" y="6"/>
                    <a:pt x="126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201" name="Freeform 35">
              <a:extLst>
                <a:ext uri="{FF2B5EF4-FFF2-40B4-BE49-F238E27FC236}">
                  <a16:creationId xmlns:a16="http://schemas.microsoft.com/office/drawing/2014/main" id="{BC5265FB-E871-EA7F-ADF5-7BF955FD7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" y="2232"/>
              <a:ext cx="81" cy="54"/>
            </a:xfrm>
            <a:custGeom>
              <a:avLst/>
              <a:gdLst>
                <a:gd name="T0" fmla="*/ 0 w 81"/>
                <a:gd name="T1" fmla="*/ 54 h 54"/>
                <a:gd name="T2" fmla="*/ 36 w 81"/>
                <a:gd name="T3" fmla="*/ 21 h 54"/>
                <a:gd name="T4" fmla="*/ 81 w 81"/>
                <a:gd name="T5" fmla="*/ 0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" h="54">
                  <a:moveTo>
                    <a:pt x="0" y="54"/>
                  </a:moveTo>
                  <a:cubicBezTo>
                    <a:pt x="6" y="49"/>
                    <a:pt x="23" y="30"/>
                    <a:pt x="36" y="21"/>
                  </a:cubicBezTo>
                  <a:cubicBezTo>
                    <a:pt x="49" y="12"/>
                    <a:pt x="72" y="5"/>
                    <a:pt x="81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202" name="Rectangle 36">
              <a:extLst>
                <a:ext uri="{FF2B5EF4-FFF2-40B4-BE49-F238E27FC236}">
                  <a16:creationId xmlns:a16="http://schemas.microsoft.com/office/drawing/2014/main" id="{8729D0DC-7721-D15F-582B-13AC3EB6F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" y="1665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</a:t>
              </a:r>
              <a:endParaRPr kumimoji="1" lang="zh-CN" altLang="en-US" sz="2000" i="1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endParaRPr>
            </a:p>
          </p:txBody>
        </p:sp>
      </p:grpSp>
      <p:grpSp>
        <p:nvGrpSpPr>
          <p:cNvPr id="124965" name="Group 37">
            <a:extLst>
              <a:ext uri="{FF2B5EF4-FFF2-40B4-BE49-F238E27FC236}">
                <a16:creationId xmlns:a16="http://schemas.microsoft.com/office/drawing/2014/main" id="{9476D5A1-7509-E873-8229-B7CCE41E5EC0}"/>
              </a:ext>
            </a:extLst>
          </p:cNvPr>
          <p:cNvGrpSpPr>
            <a:grpSpLocks/>
          </p:cNvGrpSpPr>
          <p:nvPr/>
        </p:nvGrpSpPr>
        <p:grpSpPr bwMode="auto">
          <a:xfrm>
            <a:off x="3192463" y="2205038"/>
            <a:ext cx="1446212" cy="2506662"/>
            <a:chOff x="986" y="1121"/>
            <a:chExt cx="911" cy="1579"/>
          </a:xfrm>
        </p:grpSpPr>
        <p:sp>
          <p:nvSpPr>
            <p:cNvPr id="47196" name="Text Box 38">
              <a:extLst>
                <a:ext uri="{FF2B5EF4-FFF2-40B4-BE49-F238E27FC236}">
                  <a16:creationId xmlns:a16="http://schemas.microsoft.com/office/drawing/2014/main" id="{EF153732-15CB-4DD6-D223-67FEA006CC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6" y="1121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47197" name="Text Box 39">
              <a:extLst>
                <a:ext uri="{FF2B5EF4-FFF2-40B4-BE49-F238E27FC236}">
                  <a16:creationId xmlns:a16="http://schemas.microsoft.com/office/drawing/2014/main" id="{ACAB64D1-227F-7A68-7422-A7F47D638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6" y="2450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47198" name="Line 40">
              <a:extLst>
                <a:ext uri="{FF2B5EF4-FFF2-40B4-BE49-F238E27FC236}">
                  <a16:creationId xmlns:a16="http://schemas.microsoft.com/office/drawing/2014/main" id="{A93F21A7-BCA8-B14E-CFA5-62DF7F919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44"/>
              <a:ext cx="480" cy="115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4969" name="Text Box 41">
            <a:extLst>
              <a:ext uri="{FF2B5EF4-FFF2-40B4-BE49-F238E27FC236}">
                <a16:creationId xmlns:a16="http://schemas.microsoft.com/office/drawing/2014/main" id="{ADD8A074-03B5-E300-CBA7-433483C1B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4" y="5157788"/>
            <a:ext cx="6911975" cy="1346200"/>
          </a:xfrm>
          <a:prstGeom prst="rect">
            <a:avLst/>
          </a:prstGeom>
          <a:noFill/>
          <a:ln w="12700">
            <a:solidFill>
              <a:srgbClr val="EAEAE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投影特性：  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．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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OZ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;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ab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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OY</a:t>
            </a:r>
            <a:r>
              <a:rPr kumimoji="1"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</a:p>
          <a:p>
            <a:pPr eaLnBrk="1" hangingPunct="1"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2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．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endParaRPr kumimoji="1"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3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kumimoji="1" lang="zh-CN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反映 </a:t>
            </a:r>
            <a:r>
              <a:rPr kumimoji="1" lang="zh-CN" altLang="en-US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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、</a:t>
            </a:r>
            <a:r>
              <a:rPr kumimoji="1" lang="zh-CN" altLang="en-US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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 角的真实大小</a:t>
            </a:r>
          </a:p>
        </p:txBody>
      </p:sp>
      <p:grpSp>
        <p:nvGrpSpPr>
          <p:cNvPr id="124973" name="Group 45">
            <a:extLst>
              <a:ext uri="{FF2B5EF4-FFF2-40B4-BE49-F238E27FC236}">
                <a16:creationId xmlns:a16="http://schemas.microsoft.com/office/drawing/2014/main" id="{EA950AC5-F998-FC5B-92DF-2BFD6C5A6E9D}"/>
              </a:ext>
            </a:extLst>
          </p:cNvPr>
          <p:cNvGrpSpPr>
            <a:grpSpLocks/>
          </p:cNvGrpSpPr>
          <p:nvPr/>
        </p:nvGrpSpPr>
        <p:grpSpPr bwMode="auto">
          <a:xfrm>
            <a:off x="5956300" y="1101725"/>
            <a:ext cx="4819650" cy="4406900"/>
            <a:chOff x="2916" y="450"/>
            <a:chExt cx="3036" cy="2776"/>
          </a:xfrm>
        </p:grpSpPr>
        <p:sp>
          <p:nvSpPr>
            <p:cNvPr id="47172" name="Text Box 46">
              <a:extLst>
                <a:ext uri="{FF2B5EF4-FFF2-40B4-BE49-F238E27FC236}">
                  <a16:creationId xmlns:a16="http://schemas.microsoft.com/office/drawing/2014/main" id="{B071F619-89C0-97A4-31FC-B7DEF8BFB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" y="1699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47173" name="Text Box 47">
              <a:extLst>
                <a:ext uri="{FF2B5EF4-FFF2-40B4-BE49-F238E27FC236}">
                  <a16:creationId xmlns:a16="http://schemas.microsoft.com/office/drawing/2014/main" id="{934B4AFD-95D7-A3BE-2180-6FB6E2956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2" y="450"/>
              <a:ext cx="6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Z</a:t>
              </a:r>
            </a:p>
          </p:txBody>
        </p:sp>
        <p:sp>
          <p:nvSpPr>
            <p:cNvPr id="47174" name="Line 48">
              <a:extLst>
                <a:ext uri="{FF2B5EF4-FFF2-40B4-BE49-F238E27FC236}">
                  <a16:creationId xmlns:a16="http://schemas.microsoft.com/office/drawing/2014/main" id="{8C4D57F4-47B8-1EC3-B806-2BE6C02231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4" y="1419"/>
              <a:ext cx="0" cy="8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75" name="Line 49">
              <a:extLst>
                <a:ext uri="{FF2B5EF4-FFF2-40B4-BE49-F238E27FC236}">
                  <a16:creationId xmlns:a16="http://schemas.microsoft.com/office/drawing/2014/main" id="{EF01C083-DE2D-C6CE-FF12-D33938B166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2" y="1941"/>
              <a:ext cx="25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76" name="Line 50">
              <a:extLst>
                <a:ext uri="{FF2B5EF4-FFF2-40B4-BE49-F238E27FC236}">
                  <a16:creationId xmlns:a16="http://schemas.microsoft.com/office/drawing/2014/main" id="{FD073470-262F-5898-4D0F-75431EBB89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6" y="535"/>
              <a:ext cx="0" cy="25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77" name="Line 51">
              <a:extLst>
                <a:ext uri="{FF2B5EF4-FFF2-40B4-BE49-F238E27FC236}">
                  <a16:creationId xmlns:a16="http://schemas.microsoft.com/office/drawing/2014/main" id="{E5EE7D2A-DD5B-5BC6-F2E3-E7225AD899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6" y="1941"/>
              <a:ext cx="1106" cy="10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78" name="Line 52">
              <a:extLst>
                <a:ext uri="{FF2B5EF4-FFF2-40B4-BE49-F238E27FC236}">
                  <a16:creationId xmlns:a16="http://schemas.microsoft.com/office/drawing/2014/main" id="{7E00F50A-B376-AC2B-39E9-973ECF394F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7" y="1419"/>
              <a:ext cx="0" cy="15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79" name="Text Box 53">
              <a:extLst>
                <a:ext uri="{FF2B5EF4-FFF2-40B4-BE49-F238E27FC236}">
                  <a16:creationId xmlns:a16="http://schemas.microsoft.com/office/drawing/2014/main" id="{D689D3E6-95CE-89DA-DFFE-634788768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2" y="480"/>
              <a:ext cx="5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7180" name="Text Box 54">
              <a:extLst>
                <a:ext uri="{FF2B5EF4-FFF2-40B4-BE49-F238E27FC236}">
                  <a16:creationId xmlns:a16="http://schemas.microsoft.com/office/drawing/2014/main" id="{EEDCF89C-8720-4CCB-6737-61C5714A6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2" y="1198"/>
              <a:ext cx="5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7181" name="Text Box 55">
              <a:extLst>
                <a:ext uri="{FF2B5EF4-FFF2-40B4-BE49-F238E27FC236}">
                  <a16:creationId xmlns:a16="http://schemas.microsoft.com/office/drawing/2014/main" id="{CA69A205-B45F-E559-5E9B-1237A6D6B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4" y="1087"/>
              <a:ext cx="6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0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7182" name="Text Box 56">
              <a:extLst>
                <a:ext uri="{FF2B5EF4-FFF2-40B4-BE49-F238E27FC236}">
                  <a16:creationId xmlns:a16="http://schemas.microsoft.com/office/drawing/2014/main" id="{71975440-DDF1-5FD8-D7E3-9C29E645C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9" y="2744"/>
              <a:ext cx="5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47183" name="Text Box 57">
              <a:extLst>
                <a:ext uri="{FF2B5EF4-FFF2-40B4-BE49-F238E27FC236}">
                  <a16:creationId xmlns:a16="http://schemas.microsoft.com/office/drawing/2014/main" id="{0CCBB1DC-BF91-C6B2-9192-682E6053F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9" y="2026"/>
              <a:ext cx="5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47184" name="Text Box 58">
              <a:extLst>
                <a:ext uri="{FF2B5EF4-FFF2-40B4-BE49-F238E27FC236}">
                  <a16:creationId xmlns:a16="http://schemas.microsoft.com/office/drawing/2014/main" id="{38951063-B1C2-BF14-D8F9-6FB246A50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8" y="1698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47185" name="Text Box 59">
              <a:extLst>
                <a:ext uri="{FF2B5EF4-FFF2-40B4-BE49-F238E27FC236}">
                  <a16:creationId xmlns:a16="http://schemas.microsoft.com/office/drawing/2014/main" id="{DDFC8806-702B-B8EE-3D20-6FC7D386F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976"/>
              <a:ext cx="4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kumimoji="1" lang="en-US" altLang="zh-CN" sz="20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47186" name="Text Box 60">
              <a:extLst>
                <a:ext uri="{FF2B5EF4-FFF2-40B4-BE49-F238E27FC236}">
                  <a16:creationId xmlns:a16="http://schemas.microsoft.com/office/drawing/2014/main" id="{BDD146A3-C9B7-D514-FA91-4A8A5C211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3" y="1710"/>
              <a:ext cx="47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kumimoji="1" lang="en-US" altLang="zh-CN" sz="20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W</a:t>
              </a:r>
            </a:p>
          </p:txBody>
        </p:sp>
        <p:sp>
          <p:nvSpPr>
            <p:cNvPr id="47187" name="Line 61">
              <a:extLst>
                <a:ext uri="{FF2B5EF4-FFF2-40B4-BE49-F238E27FC236}">
                  <a16:creationId xmlns:a16="http://schemas.microsoft.com/office/drawing/2014/main" id="{9F198583-20E5-DFDB-BFF2-582E43DBA7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1419"/>
              <a:ext cx="18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88" name="Line 62">
              <a:extLst>
                <a:ext uri="{FF2B5EF4-FFF2-40B4-BE49-F238E27FC236}">
                  <a16:creationId xmlns:a16="http://schemas.microsoft.com/office/drawing/2014/main" id="{37EDEDF7-9133-BC92-AC80-73F1643994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26" y="701"/>
              <a:ext cx="741" cy="7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89" name="Line 63">
              <a:extLst>
                <a:ext uri="{FF2B5EF4-FFF2-40B4-BE49-F238E27FC236}">
                  <a16:creationId xmlns:a16="http://schemas.microsoft.com/office/drawing/2014/main" id="{3353F63A-E795-58C7-7127-B14E95492D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4" y="701"/>
              <a:ext cx="0" cy="7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90" name="Line 64">
              <a:extLst>
                <a:ext uri="{FF2B5EF4-FFF2-40B4-BE49-F238E27FC236}">
                  <a16:creationId xmlns:a16="http://schemas.microsoft.com/office/drawing/2014/main" id="{6D4305C5-63A6-B9C8-211E-193B173E4E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6" y="701"/>
              <a:ext cx="0" cy="15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91" name="Line 65">
              <a:extLst>
                <a:ext uri="{FF2B5EF4-FFF2-40B4-BE49-F238E27FC236}">
                  <a16:creationId xmlns:a16="http://schemas.microsoft.com/office/drawing/2014/main" id="{6D069739-BB8C-1E58-859B-EB0081D526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4" y="2965"/>
              <a:ext cx="18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92" name="Line 66">
              <a:extLst>
                <a:ext uri="{FF2B5EF4-FFF2-40B4-BE49-F238E27FC236}">
                  <a16:creationId xmlns:a16="http://schemas.microsoft.com/office/drawing/2014/main" id="{53B1CBEF-69B7-976E-C3FB-1B21E6E12A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4" y="2247"/>
              <a:ext cx="11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93" name="Line 67">
              <a:extLst>
                <a:ext uri="{FF2B5EF4-FFF2-40B4-BE49-F238E27FC236}">
                  <a16:creationId xmlns:a16="http://schemas.microsoft.com/office/drawing/2014/main" id="{5822ABB4-B02A-F68E-0F2B-59FA74F1D7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4" y="701"/>
              <a:ext cx="11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94" name="Line 68">
              <a:extLst>
                <a:ext uri="{FF2B5EF4-FFF2-40B4-BE49-F238E27FC236}">
                  <a16:creationId xmlns:a16="http://schemas.microsoft.com/office/drawing/2014/main" id="{CA6BA56D-26E3-2C06-A213-586FEB3604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2247"/>
              <a:ext cx="0" cy="7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95" name="Text Box 69">
              <a:extLst>
                <a:ext uri="{FF2B5EF4-FFF2-40B4-BE49-F238E27FC236}">
                  <a16:creationId xmlns:a16="http://schemas.microsoft.com/office/drawing/2014/main" id="{A1AFD13E-2B26-3080-030B-E420AB2D0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480"/>
              <a:ext cx="4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0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4998" name="Group 70">
            <a:extLst>
              <a:ext uri="{FF2B5EF4-FFF2-40B4-BE49-F238E27FC236}">
                <a16:creationId xmlns:a16="http://schemas.microsoft.com/office/drawing/2014/main" id="{7AC9B0D4-7E90-D583-DDDE-C6A4C585AD99}"/>
              </a:ext>
            </a:extLst>
          </p:cNvPr>
          <p:cNvGrpSpPr>
            <a:grpSpLocks/>
          </p:cNvGrpSpPr>
          <p:nvPr/>
        </p:nvGrpSpPr>
        <p:grpSpPr bwMode="auto">
          <a:xfrm>
            <a:off x="8489950" y="1720850"/>
            <a:ext cx="914400" cy="914400"/>
            <a:chOff x="4512" y="840"/>
            <a:chExt cx="576" cy="576"/>
          </a:xfrm>
        </p:grpSpPr>
        <p:sp>
          <p:nvSpPr>
            <p:cNvPr id="47168" name="Rectangle 71">
              <a:extLst>
                <a:ext uri="{FF2B5EF4-FFF2-40B4-BE49-F238E27FC236}">
                  <a16:creationId xmlns:a16="http://schemas.microsoft.com/office/drawing/2014/main" id="{9C3659BC-6736-6DF8-4CF9-B26434421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" y="1150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47169" name="Rectangle 72">
              <a:extLst>
                <a:ext uri="{FF2B5EF4-FFF2-40B4-BE49-F238E27FC236}">
                  <a16:creationId xmlns:a16="http://schemas.microsoft.com/office/drawing/2014/main" id="{D11EFA2E-C09E-F7A3-CD64-36184983F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892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</a:t>
              </a:r>
            </a:p>
          </p:txBody>
        </p:sp>
        <p:sp>
          <p:nvSpPr>
            <p:cNvPr id="47170" name="Freeform 73">
              <a:extLst>
                <a:ext uri="{FF2B5EF4-FFF2-40B4-BE49-F238E27FC236}">
                  <a16:creationId xmlns:a16="http://schemas.microsoft.com/office/drawing/2014/main" id="{8E377C2A-0ECE-61AB-95F2-5FAD858BE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" y="840"/>
              <a:ext cx="138" cy="81"/>
            </a:xfrm>
            <a:custGeom>
              <a:avLst/>
              <a:gdLst>
                <a:gd name="T0" fmla="*/ 138 w 138"/>
                <a:gd name="T1" fmla="*/ 0 h 81"/>
                <a:gd name="T2" fmla="*/ 74 w 138"/>
                <a:gd name="T3" fmla="*/ 62 h 81"/>
                <a:gd name="T4" fmla="*/ 0 w 138"/>
                <a:gd name="T5" fmla="*/ 81 h 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" h="81">
                  <a:moveTo>
                    <a:pt x="138" y="0"/>
                  </a:moveTo>
                  <a:cubicBezTo>
                    <a:pt x="127" y="9"/>
                    <a:pt x="97" y="48"/>
                    <a:pt x="74" y="62"/>
                  </a:cubicBezTo>
                  <a:cubicBezTo>
                    <a:pt x="51" y="76"/>
                    <a:pt x="16" y="77"/>
                    <a:pt x="0" y="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71" name="Freeform 74">
              <a:extLst>
                <a:ext uri="{FF2B5EF4-FFF2-40B4-BE49-F238E27FC236}">
                  <a16:creationId xmlns:a16="http://schemas.microsoft.com/office/drawing/2014/main" id="{C3378471-B4A2-6354-94D3-0C468CF2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1248"/>
              <a:ext cx="60" cy="168"/>
            </a:xfrm>
            <a:custGeom>
              <a:avLst/>
              <a:gdLst>
                <a:gd name="T0" fmla="*/ 60 w 60"/>
                <a:gd name="T1" fmla="*/ 0 h 168"/>
                <a:gd name="T2" fmla="*/ 15 w 60"/>
                <a:gd name="T3" fmla="*/ 84 h 168"/>
                <a:gd name="T4" fmla="*/ 0 w 60"/>
                <a:gd name="T5" fmla="*/ 168 h 1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" h="168">
                  <a:moveTo>
                    <a:pt x="60" y="0"/>
                  </a:moveTo>
                  <a:cubicBezTo>
                    <a:pt x="52" y="14"/>
                    <a:pt x="25" y="56"/>
                    <a:pt x="15" y="84"/>
                  </a:cubicBezTo>
                  <a:cubicBezTo>
                    <a:pt x="5" y="112"/>
                    <a:pt x="3" y="151"/>
                    <a:pt x="0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7112" name="Rectangle 76">
            <a:extLst>
              <a:ext uri="{FF2B5EF4-FFF2-40B4-BE49-F238E27FC236}">
                <a16:creationId xmlns:a16="http://schemas.microsoft.com/office/drawing/2014/main" id="{E6DA4034-1B4E-9B95-DE12-52102F22E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8" y="115888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kumimoji="1"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kumimoji="1"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）侧平线</a:t>
            </a:r>
            <a:r>
              <a:rPr kumimoji="1"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—</a:t>
            </a:r>
            <a:r>
              <a:rPr kumimoji="1"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只平行于侧面投影面的直线</a:t>
            </a:r>
          </a:p>
        </p:txBody>
      </p:sp>
      <p:grpSp>
        <p:nvGrpSpPr>
          <p:cNvPr id="125005" name="Group 77">
            <a:extLst>
              <a:ext uri="{FF2B5EF4-FFF2-40B4-BE49-F238E27FC236}">
                <a16:creationId xmlns:a16="http://schemas.microsoft.com/office/drawing/2014/main" id="{2A569AA0-97C5-FB1C-9DDC-5605CAE93720}"/>
              </a:ext>
            </a:extLst>
          </p:cNvPr>
          <p:cNvGrpSpPr>
            <a:grpSpLocks/>
          </p:cNvGrpSpPr>
          <p:nvPr/>
        </p:nvGrpSpPr>
        <p:grpSpPr bwMode="auto">
          <a:xfrm>
            <a:off x="2279651" y="1720851"/>
            <a:ext cx="3362325" cy="3597275"/>
            <a:chOff x="411" y="816"/>
            <a:chExt cx="2118" cy="2266"/>
          </a:xfrm>
        </p:grpSpPr>
        <p:sp>
          <p:nvSpPr>
            <p:cNvPr id="47147" name="Freeform 78">
              <a:extLst>
                <a:ext uri="{FF2B5EF4-FFF2-40B4-BE49-F238E27FC236}">
                  <a16:creationId xmlns:a16="http://schemas.microsoft.com/office/drawing/2014/main" id="{B594853A-A92A-2382-C768-12545CB7F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" y="1341"/>
              <a:ext cx="498" cy="1155"/>
            </a:xfrm>
            <a:custGeom>
              <a:avLst/>
              <a:gdLst>
                <a:gd name="T0" fmla="*/ 0 w 498"/>
                <a:gd name="T1" fmla="*/ 0 h 1155"/>
                <a:gd name="T2" fmla="*/ 498 w 498"/>
                <a:gd name="T3" fmla="*/ 1155 h 11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98" h="1155">
                  <a:moveTo>
                    <a:pt x="0" y="0"/>
                  </a:moveTo>
                  <a:lnTo>
                    <a:pt x="498" y="1155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8" name="Line 79">
              <a:extLst>
                <a:ext uri="{FF2B5EF4-FFF2-40B4-BE49-F238E27FC236}">
                  <a16:creationId xmlns:a16="http://schemas.microsoft.com/office/drawing/2014/main" id="{57E17A73-9E02-951C-12C3-6DDCA70469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56" y="2448"/>
              <a:ext cx="480" cy="4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9" name="Line 80">
              <a:extLst>
                <a:ext uri="{FF2B5EF4-FFF2-40B4-BE49-F238E27FC236}">
                  <a16:creationId xmlns:a16="http://schemas.microsoft.com/office/drawing/2014/main" id="{4FDD52D3-A104-2671-0FD0-F5A5760DC0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008"/>
              <a:ext cx="0" cy="7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50" name="Text Box 81">
              <a:extLst>
                <a:ext uri="{FF2B5EF4-FFF2-40B4-BE49-F238E27FC236}">
                  <a16:creationId xmlns:a16="http://schemas.microsoft.com/office/drawing/2014/main" id="{4EFB2795-D70B-20B6-19D6-E27BA51BC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304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47151" name="Text Box 82">
              <a:extLst>
                <a:ext uri="{FF2B5EF4-FFF2-40B4-BE49-F238E27FC236}">
                  <a16:creationId xmlns:a16="http://schemas.microsoft.com/office/drawing/2014/main" id="{583FCBEA-848C-8ECC-13AA-11DC4AB2A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816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7152" name="Text Box 83">
              <a:extLst>
                <a:ext uri="{FF2B5EF4-FFF2-40B4-BE49-F238E27FC236}">
                  <a16:creationId xmlns:a16="http://schemas.microsoft.com/office/drawing/2014/main" id="{6C62C229-0FB1-6C82-61BF-52E444B4DC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" y="1626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7153" name="Text Box 84">
              <a:extLst>
                <a:ext uri="{FF2B5EF4-FFF2-40B4-BE49-F238E27FC236}">
                  <a16:creationId xmlns:a16="http://schemas.microsoft.com/office/drawing/2014/main" id="{B1518C65-F0D7-648E-B440-08C8423EA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104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7154" name="Text Box 85">
              <a:extLst>
                <a:ext uri="{FF2B5EF4-FFF2-40B4-BE49-F238E27FC236}">
                  <a16:creationId xmlns:a16="http://schemas.microsoft.com/office/drawing/2014/main" id="{57714D26-7FAB-44E7-7D50-804C5192F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8" y="2272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0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7155" name="Text Box 86">
              <a:extLst>
                <a:ext uri="{FF2B5EF4-FFF2-40B4-BE49-F238E27FC236}">
                  <a16:creationId xmlns:a16="http://schemas.microsoft.com/office/drawing/2014/main" id="{507D27D2-10E1-7668-B928-F282715DA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" y="2832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47156" name="Freeform 87">
              <a:extLst>
                <a:ext uri="{FF2B5EF4-FFF2-40B4-BE49-F238E27FC236}">
                  <a16:creationId xmlns:a16="http://schemas.microsoft.com/office/drawing/2014/main" id="{73D897F2-F16D-00CC-C3A7-8A93BE155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" y="1341"/>
              <a:ext cx="1" cy="1110"/>
            </a:xfrm>
            <a:custGeom>
              <a:avLst/>
              <a:gdLst>
                <a:gd name="T0" fmla="*/ 0 w 1"/>
                <a:gd name="T1" fmla="*/ 0 h 1110"/>
                <a:gd name="T2" fmla="*/ 0 w 1"/>
                <a:gd name="T3" fmla="*/ 1110 h 11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110">
                  <a:moveTo>
                    <a:pt x="0" y="0"/>
                  </a:moveTo>
                  <a:lnTo>
                    <a:pt x="0" y="111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57" name="Line 88">
              <a:extLst>
                <a:ext uri="{FF2B5EF4-FFF2-40B4-BE49-F238E27FC236}">
                  <a16:creationId xmlns:a16="http://schemas.microsoft.com/office/drawing/2014/main" id="{EEC26A7A-AB7C-AD6D-D203-CEA0A9DD52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496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58" name="Line 89">
              <a:extLst>
                <a:ext uri="{FF2B5EF4-FFF2-40B4-BE49-F238E27FC236}">
                  <a16:creationId xmlns:a16="http://schemas.microsoft.com/office/drawing/2014/main" id="{C030DB12-7C34-15D2-10A8-EA784EEDCC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112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59" name="Line 90">
              <a:extLst>
                <a:ext uri="{FF2B5EF4-FFF2-40B4-BE49-F238E27FC236}">
                  <a16:creationId xmlns:a16="http://schemas.microsoft.com/office/drawing/2014/main" id="{F1A24C9D-BA88-B90D-1F39-37F2FD0C9F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2928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60" name="Freeform 91">
              <a:extLst>
                <a:ext uri="{FF2B5EF4-FFF2-40B4-BE49-F238E27FC236}">
                  <a16:creationId xmlns:a16="http://schemas.microsoft.com/office/drawing/2014/main" id="{BC3347EB-32ED-DE73-78C1-CA658237D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449"/>
              <a:ext cx="945" cy="2"/>
            </a:xfrm>
            <a:custGeom>
              <a:avLst/>
              <a:gdLst>
                <a:gd name="T0" fmla="*/ 945 w 945"/>
                <a:gd name="T1" fmla="*/ 2 h 2"/>
                <a:gd name="T2" fmla="*/ 0 w 945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45" h="2">
                  <a:moveTo>
                    <a:pt x="945" y="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61" name="Line 92">
              <a:extLst>
                <a:ext uri="{FF2B5EF4-FFF2-40B4-BE49-F238E27FC236}">
                  <a16:creationId xmlns:a16="http://schemas.microsoft.com/office/drawing/2014/main" id="{DB40937A-583F-B195-6389-C74B39869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728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62" name="Line 93">
              <a:extLst>
                <a:ext uri="{FF2B5EF4-FFF2-40B4-BE49-F238E27FC236}">
                  <a16:creationId xmlns:a16="http://schemas.microsoft.com/office/drawing/2014/main" id="{6FEC9EA2-7F67-17E3-93F3-9E4FABB62E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1344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63" name="Line 94">
              <a:extLst>
                <a:ext uri="{FF2B5EF4-FFF2-40B4-BE49-F238E27FC236}">
                  <a16:creationId xmlns:a16="http://schemas.microsoft.com/office/drawing/2014/main" id="{FEF33175-5417-4AEE-FF28-586BA1D9AC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496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64" name="Line 95">
              <a:extLst>
                <a:ext uri="{FF2B5EF4-FFF2-40B4-BE49-F238E27FC236}">
                  <a16:creationId xmlns:a16="http://schemas.microsoft.com/office/drawing/2014/main" id="{B815DFC1-E187-C70E-0A8F-64AF854A6C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2496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65" name="Line 96">
              <a:extLst>
                <a:ext uri="{FF2B5EF4-FFF2-40B4-BE49-F238E27FC236}">
                  <a16:creationId xmlns:a16="http://schemas.microsoft.com/office/drawing/2014/main" id="{2313C34F-3B45-6373-6661-95DF9707A3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008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66" name="Line 97">
              <a:extLst>
                <a:ext uri="{FF2B5EF4-FFF2-40B4-BE49-F238E27FC236}">
                  <a16:creationId xmlns:a16="http://schemas.microsoft.com/office/drawing/2014/main" id="{8741A1D0-C196-8C5D-9764-ADAF4E912F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0" y="1680"/>
              <a:ext cx="816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67" name="Line 98">
              <a:extLst>
                <a:ext uri="{FF2B5EF4-FFF2-40B4-BE49-F238E27FC236}">
                  <a16:creationId xmlns:a16="http://schemas.microsoft.com/office/drawing/2014/main" id="{DFA3553B-C42C-8972-E684-9C53E3BA67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44"/>
              <a:ext cx="0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5031" name="Group 103">
            <a:extLst>
              <a:ext uri="{FF2B5EF4-FFF2-40B4-BE49-F238E27FC236}">
                <a16:creationId xmlns:a16="http://schemas.microsoft.com/office/drawing/2014/main" id="{5CDFB98D-FB86-AC66-7D63-DA56C8E68BF0}"/>
              </a:ext>
            </a:extLst>
          </p:cNvPr>
          <p:cNvGrpSpPr>
            <a:grpSpLocks/>
          </p:cNvGrpSpPr>
          <p:nvPr/>
        </p:nvGrpSpPr>
        <p:grpSpPr bwMode="auto">
          <a:xfrm>
            <a:off x="5956300" y="1101725"/>
            <a:ext cx="4819650" cy="4406900"/>
            <a:chOff x="2916" y="450"/>
            <a:chExt cx="3036" cy="2776"/>
          </a:xfrm>
        </p:grpSpPr>
        <p:sp>
          <p:nvSpPr>
            <p:cNvPr id="47123" name="Text Box 104">
              <a:extLst>
                <a:ext uri="{FF2B5EF4-FFF2-40B4-BE49-F238E27FC236}">
                  <a16:creationId xmlns:a16="http://schemas.microsoft.com/office/drawing/2014/main" id="{6363AD1A-FF3D-2EBD-FB6A-3A8D7CFC6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" y="1699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47124" name="Text Box 105">
              <a:extLst>
                <a:ext uri="{FF2B5EF4-FFF2-40B4-BE49-F238E27FC236}">
                  <a16:creationId xmlns:a16="http://schemas.microsoft.com/office/drawing/2014/main" id="{8AA332ED-C000-06F8-B076-98974FED7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2" y="450"/>
              <a:ext cx="6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Z</a:t>
              </a:r>
            </a:p>
          </p:txBody>
        </p:sp>
        <p:sp>
          <p:nvSpPr>
            <p:cNvPr id="47125" name="Line 106">
              <a:extLst>
                <a:ext uri="{FF2B5EF4-FFF2-40B4-BE49-F238E27FC236}">
                  <a16:creationId xmlns:a16="http://schemas.microsoft.com/office/drawing/2014/main" id="{10C8908D-A732-AABB-D0D5-210F44013A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4" y="1419"/>
              <a:ext cx="0" cy="8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6" name="Line 107">
              <a:extLst>
                <a:ext uri="{FF2B5EF4-FFF2-40B4-BE49-F238E27FC236}">
                  <a16:creationId xmlns:a16="http://schemas.microsoft.com/office/drawing/2014/main" id="{4D285288-AE57-463C-F585-6982FBA320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2" y="1941"/>
              <a:ext cx="25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7" name="Line 108">
              <a:extLst>
                <a:ext uri="{FF2B5EF4-FFF2-40B4-BE49-F238E27FC236}">
                  <a16:creationId xmlns:a16="http://schemas.microsoft.com/office/drawing/2014/main" id="{852D935D-E74A-0DD3-BCB6-1EEDAB1BEC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6" y="535"/>
              <a:ext cx="0" cy="25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8" name="Line 109">
              <a:extLst>
                <a:ext uri="{FF2B5EF4-FFF2-40B4-BE49-F238E27FC236}">
                  <a16:creationId xmlns:a16="http://schemas.microsoft.com/office/drawing/2014/main" id="{B6DE71E1-5F85-89F5-23E5-96F3B1707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6" y="1941"/>
              <a:ext cx="1106" cy="10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9" name="Line 110">
              <a:extLst>
                <a:ext uri="{FF2B5EF4-FFF2-40B4-BE49-F238E27FC236}">
                  <a16:creationId xmlns:a16="http://schemas.microsoft.com/office/drawing/2014/main" id="{2FD867AB-0226-EF17-6731-6B80D96CCA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7" y="1419"/>
              <a:ext cx="0" cy="15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30" name="Text Box 111">
              <a:extLst>
                <a:ext uri="{FF2B5EF4-FFF2-40B4-BE49-F238E27FC236}">
                  <a16:creationId xmlns:a16="http://schemas.microsoft.com/office/drawing/2014/main" id="{BDFEB9D3-3B89-9582-325E-BC3FF588A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2" y="480"/>
              <a:ext cx="5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7131" name="Text Box 112">
              <a:extLst>
                <a:ext uri="{FF2B5EF4-FFF2-40B4-BE49-F238E27FC236}">
                  <a16:creationId xmlns:a16="http://schemas.microsoft.com/office/drawing/2014/main" id="{D4EA1F00-C167-7584-7C5D-A3A8D7254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2" y="1198"/>
              <a:ext cx="5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7132" name="Text Box 113">
              <a:extLst>
                <a:ext uri="{FF2B5EF4-FFF2-40B4-BE49-F238E27FC236}">
                  <a16:creationId xmlns:a16="http://schemas.microsoft.com/office/drawing/2014/main" id="{B415579F-F74F-962D-3C09-72FCAA272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4" y="1087"/>
              <a:ext cx="6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0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7133" name="Text Box 114">
              <a:extLst>
                <a:ext uri="{FF2B5EF4-FFF2-40B4-BE49-F238E27FC236}">
                  <a16:creationId xmlns:a16="http://schemas.microsoft.com/office/drawing/2014/main" id="{6A41E87A-5817-28B5-0D27-953D26B5F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9" y="2744"/>
              <a:ext cx="5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47134" name="Text Box 115">
              <a:extLst>
                <a:ext uri="{FF2B5EF4-FFF2-40B4-BE49-F238E27FC236}">
                  <a16:creationId xmlns:a16="http://schemas.microsoft.com/office/drawing/2014/main" id="{791FFE67-6664-0FA9-1590-1A602F1BB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9" y="2026"/>
              <a:ext cx="5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47135" name="Text Box 116">
              <a:extLst>
                <a:ext uri="{FF2B5EF4-FFF2-40B4-BE49-F238E27FC236}">
                  <a16:creationId xmlns:a16="http://schemas.microsoft.com/office/drawing/2014/main" id="{541406F1-84B6-43E1-F92A-44335E05F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8" y="1698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47136" name="Text Box 117">
              <a:extLst>
                <a:ext uri="{FF2B5EF4-FFF2-40B4-BE49-F238E27FC236}">
                  <a16:creationId xmlns:a16="http://schemas.microsoft.com/office/drawing/2014/main" id="{EF96E14F-1847-AA6E-46FB-2FDC482F3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976"/>
              <a:ext cx="4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kumimoji="1" lang="en-US" altLang="zh-CN" sz="20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47137" name="Text Box 118">
              <a:extLst>
                <a:ext uri="{FF2B5EF4-FFF2-40B4-BE49-F238E27FC236}">
                  <a16:creationId xmlns:a16="http://schemas.microsoft.com/office/drawing/2014/main" id="{BBA4DCEE-7C18-348F-0C11-56FB7869C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3" y="1710"/>
              <a:ext cx="47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kumimoji="1" lang="en-US" altLang="zh-CN" sz="20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W</a:t>
              </a:r>
            </a:p>
          </p:txBody>
        </p:sp>
        <p:sp>
          <p:nvSpPr>
            <p:cNvPr id="47138" name="Line 119">
              <a:extLst>
                <a:ext uri="{FF2B5EF4-FFF2-40B4-BE49-F238E27FC236}">
                  <a16:creationId xmlns:a16="http://schemas.microsoft.com/office/drawing/2014/main" id="{54220A55-5016-C512-C57D-F25ECAD27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1419"/>
              <a:ext cx="18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39" name="Line 120">
              <a:extLst>
                <a:ext uri="{FF2B5EF4-FFF2-40B4-BE49-F238E27FC236}">
                  <a16:creationId xmlns:a16="http://schemas.microsoft.com/office/drawing/2014/main" id="{8396327C-06B1-6728-76D4-3D899D8054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26" y="701"/>
              <a:ext cx="741" cy="7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0" name="Line 121">
              <a:extLst>
                <a:ext uri="{FF2B5EF4-FFF2-40B4-BE49-F238E27FC236}">
                  <a16:creationId xmlns:a16="http://schemas.microsoft.com/office/drawing/2014/main" id="{2654FB48-D404-ED97-F146-74670B49C9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4" y="701"/>
              <a:ext cx="0" cy="7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1" name="Line 122">
              <a:extLst>
                <a:ext uri="{FF2B5EF4-FFF2-40B4-BE49-F238E27FC236}">
                  <a16:creationId xmlns:a16="http://schemas.microsoft.com/office/drawing/2014/main" id="{5807A0B3-8763-BA59-DFCA-0F1ECE9590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6" y="701"/>
              <a:ext cx="0" cy="15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2" name="Line 123">
              <a:extLst>
                <a:ext uri="{FF2B5EF4-FFF2-40B4-BE49-F238E27FC236}">
                  <a16:creationId xmlns:a16="http://schemas.microsoft.com/office/drawing/2014/main" id="{2CDFAB91-03AD-BF23-D011-6DFEF8434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4" y="2965"/>
              <a:ext cx="18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3" name="Line 124">
              <a:extLst>
                <a:ext uri="{FF2B5EF4-FFF2-40B4-BE49-F238E27FC236}">
                  <a16:creationId xmlns:a16="http://schemas.microsoft.com/office/drawing/2014/main" id="{C6E9CB4C-1807-22FD-D644-1488CA5052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4" y="2247"/>
              <a:ext cx="11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4" name="Line 125">
              <a:extLst>
                <a:ext uri="{FF2B5EF4-FFF2-40B4-BE49-F238E27FC236}">
                  <a16:creationId xmlns:a16="http://schemas.microsoft.com/office/drawing/2014/main" id="{0AFD3986-2D5F-3FF6-A572-B49F069736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4" y="701"/>
              <a:ext cx="11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5" name="Line 126">
              <a:extLst>
                <a:ext uri="{FF2B5EF4-FFF2-40B4-BE49-F238E27FC236}">
                  <a16:creationId xmlns:a16="http://schemas.microsoft.com/office/drawing/2014/main" id="{F35CA34D-A812-C90A-FDD9-3332C2B6CF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2247"/>
              <a:ext cx="0" cy="7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6" name="Text Box 127">
              <a:extLst>
                <a:ext uri="{FF2B5EF4-FFF2-40B4-BE49-F238E27FC236}">
                  <a16:creationId xmlns:a16="http://schemas.microsoft.com/office/drawing/2014/main" id="{5E8483BE-B3A1-DCEE-C907-CD90B2FBD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480"/>
              <a:ext cx="4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0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5056" name="Group 128">
            <a:extLst>
              <a:ext uri="{FF2B5EF4-FFF2-40B4-BE49-F238E27FC236}">
                <a16:creationId xmlns:a16="http://schemas.microsoft.com/office/drawing/2014/main" id="{5750C383-06BE-9C07-8018-B4A9E5396ED3}"/>
              </a:ext>
            </a:extLst>
          </p:cNvPr>
          <p:cNvGrpSpPr>
            <a:grpSpLocks/>
          </p:cNvGrpSpPr>
          <p:nvPr/>
        </p:nvGrpSpPr>
        <p:grpSpPr bwMode="auto">
          <a:xfrm>
            <a:off x="8489950" y="1720850"/>
            <a:ext cx="914400" cy="914400"/>
            <a:chOff x="4512" y="840"/>
            <a:chExt cx="576" cy="576"/>
          </a:xfrm>
        </p:grpSpPr>
        <p:sp>
          <p:nvSpPr>
            <p:cNvPr id="47119" name="Rectangle 129">
              <a:extLst>
                <a:ext uri="{FF2B5EF4-FFF2-40B4-BE49-F238E27FC236}">
                  <a16:creationId xmlns:a16="http://schemas.microsoft.com/office/drawing/2014/main" id="{2C3E05E8-B99E-9583-8A26-39A181124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" y="1150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47120" name="Rectangle 130">
              <a:extLst>
                <a:ext uri="{FF2B5EF4-FFF2-40B4-BE49-F238E27FC236}">
                  <a16:creationId xmlns:a16="http://schemas.microsoft.com/office/drawing/2014/main" id="{7168E11D-B95D-B3D5-B34B-B1F0623A3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892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0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</a:t>
              </a:r>
            </a:p>
          </p:txBody>
        </p:sp>
        <p:sp>
          <p:nvSpPr>
            <p:cNvPr id="47121" name="Freeform 131">
              <a:extLst>
                <a:ext uri="{FF2B5EF4-FFF2-40B4-BE49-F238E27FC236}">
                  <a16:creationId xmlns:a16="http://schemas.microsoft.com/office/drawing/2014/main" id="{C64FC368-964A-4297-3D04-66B45928A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" y="840"/>
              <a:ext cx="138" cy="81"/>
            </a:xfrm>
            <a:custGeom>
              <a:avLst/>
              <a:gdLst>
                <a:gd name="T0" fmla="*/ 138 w 138"/>
                <a:gd name="T1" fmla="*/ 0 h 81"/>
                <a:gd name="T2" fmla="*/ 74 w 138"/>
                <a:gd name="T3" fmla="*/ 62 h 81"/>
                <a:gd name="T4" fmla="*/ 0 w 138"/>
                <a:gd name="T5" fmla="*/ 81 h 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" h="81">
                  <a:moveTo>
                    <a:pt x="138" y="0"/>
                  </a:moveTo>
                  <a:cubicBezTo>
                    <a:pt x="127" y="9"/>
                    <a:pt x="97" y="48"/>
                    <a:pt x="74" y="62"/>
                  </a:cubicBezTo>
                  <a:cubicBezTo>
                    <a:pt x="51" y="76"/>
                    <a:pt x="16" y="77"/>
                    <a:pt x="0" y="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2" name="Freeform 132">
              <a:extLst>
                <a:ext uri="{FF2B5EF4-FFF2-40B4-BE49-F238E27FC236}">
                  <a16:creationId xmlns:a16="http://schemas.microsoft.com/office/drawing/2014/main" id="{D7CEE51F-07A3-DEB4-FCCB-EA0DE7D08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1248"/>
              <a:ext cx="60" cy="168"/>
            </a:xfrm>
            <a:custGeom>
              <a:avLst/>
              <a:gdLst>
                <a:gd name="T0" fmla="*/ 60 w 60"/>
                <a:gd name="T1" fmla="*/ 0 h 168"/>
                <a:gd name="T2" fmla="*/ 15 w 60"/>
                <a:gd name="T3" fmla="*/ 84 h 168"/>
                <a:gd name="T4" fmla="*/ 0 w 60"/>
                <a:gd name="T5" fmla="*/ 168 h 1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" h="168">
                  <a:moveTo>
                    <a:pt x="60" y="0"/>
                  </a:moveTo>
                  <a:cubicBezTo>
                    <a:pt x="52" y="14"/>
                    <a:pt x="25" y="56"/>
                    <a:pt x="15" y="84"/>
                  </a:cubicBezTo>
                  <a:cubicBezTo>
                    <a:pt x="5" y="112"/>
                    <a:pt x="3" y="151"/>
                    <a:pt x="0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2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2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2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2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69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8" name="Group 6">
            <a:extLst>
              <a:ext uri="{FF2B5EF4-FFF2-40B4-BE49-F238E27FC236}">
                <a16:creationId xmlns:a16="http://schemas.microsoft.com/office/drawing/2014/main" id="{29456812-46EA-5610-F3A7-E2460D9E987D}"/>
              </a:ext>
            </a:extLst>
          </p:cNvPr>
          <p:cNvGrpSpPr>
            <a:grpSpLocks/>
          </p:cNvGrpSpPr>
          <p:nvPr/>
        </p:nvGrpSpPr>
        <p:grpSpPr bwMode="auto">
          <a:xfrm>
            <a:off x="2678114" y="1670050"/>
            <a:ext cx="3659187" cy="3771900"/>
            <a:chOff x="456" y="660"/>
            <a:chExt cx="2305" cy="2376"/>
          </a:xfrm>
        </p:grpSpPr>
        <p:sp>
          <p:nvSpPr>
            <p:cNvPr id="48244" name="Text Box 7">
              <a:extLst>
                <a:ext uri="{FF2B5EF4-FFF2-40B4-BE49-F238E27FC236}">
                  <a16:creationId xmlns:a16="http://schemas.microsoft.com/office/drawing/2014/main" id="{E9C5F0FF-BFD8-F018-DA94-BF2988BDB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" y="1500"/>
              <a:ext cx="4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8245" name="Text Box 8">
              <a:extLst>
                <a:ext uri="{FF2B5EF4-FFF2-40B4-BE49-F238E27FC236}">
                  <a16:creationId xmlns:a16="http://schemas.microsoft.com/office/drawing/2014/main" id="{B7E04F6A-8F34-FBA8-6986-DA997C2A4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" y="2748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a(b)</a:t>
              </a:r>
            </a:p>
          </p:txBody>
        </p:sp>
        <p:sp>
          <p:nvSpPr>
            <p:cNvPr id="48246" name="Text Box 9">
              <a:extLst>
                <a:ext uri="{FF2B5EF4-FFF2-40B4-BE49-F238E27FC236}">
                  <a16:creationId xmlns:a16="http://schemas.microsoft.com/office/drawing/2014/main" id="{397BAD14-29B8-0DD7-F364-03CD371EB7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" y="660"/>
              <a:ext cx="4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8247" name="Text Box 10">
              <a:extLst>
                <a:ext uri="{FF2B5EF4-FFF2-40B4-BE49-F238E27FC236}">
                  <a16:creationId xmlns:a16="http://schemas.microsoft.com/office/drawing/2014/main" id="{B8F038EB-F648-87C2-1D1A-7C84B2073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6" y="1236"/>
              <a:ext cx="4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8248" name="Text Box 11">
              <a:extLst>
                <a:ext uri="{FF2B5EF4-FFF2-40B4-BE49-F238E27FC236}">
                  <a16:creationId xmlns:a16="http://schemas.microsoft.com/office/drawing/2014/main" id="{57214F47-FD17-7C3E-83B6-57CB297C4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2064"/>
              <a:ext cx="4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8249" name="Line 12">
              <a:extLst>
                <a:ext uri="{FF2B5EF4-FFF2-40B4-BE49-F238E27FC236}">
                  <a16:creationId xmlns:a16="http://schemas.microsoft.com/office/drawing/2014/main" id="{F6B55A4B-C8E3-9B2A-BB4B-20079C463E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1344"/>
              <a:ext cx="0" cy="9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50" name="Line 13">
              <a:extLst>
                <a:ext uri="{FF2B5EF4-FFF2-40B4-BE49-F238E27FC236}">
                  <a16:creationId xmlns:a16="http://schemas.microsoft.com/office/drawing/2014/main" id="{372174FB-0597-DC2E-A1E8-AE3E4C482F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30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51" name="Line 14">
              <a:extLst>
                <a:ext uri="{FF2B5EF4-FFF2-40B4-BE49-F238E27FC236}">
                  <a16:creationId xmlns:a16="http://schemas.microsoft.com/office/drawing/2014/main" id="{4CAC5317-A62D-79A4-D281-B7411C8446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273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52" name="Line 15">
              <a:extLst>
                <a:ext uri="{FF2B5EF4-FFF2-40B4-BE49-F238E27FC236}">
                  <a16:creationId xmlns:a16="http://schemas.microsoft.com/office/drawing/2014/main" id="{0C82DBA7-F274-0E79-B390-BB990BB9E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172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53" name="Line 16">
              <a:extLst>
                <a:ext uri="{FF2B5EF4-FFF2-40B4-BE49-F238E27FC236}">
                  <a16:creationId xmlns:a16="http://schemas.microsoft.com/office/drawing/2014/main" id="{5A73D27F-0B40-AF1D-AA23-49DE583B7E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134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54" name="Line 17">
              <a:extLst>
                <a:ext uri="{FF2B5EF4-FFF2-40B4-BE49-F238E27FC236}">
                  <a16:creationId xmlns:a16="http://schemas.microsoft.com/office/drawing/2014/main" id="{0CB0A259-D565-40C9-B149-86A247E916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30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55" name="Line 18">
              <a:extLst>
                <a:ext uri="{FF2B5EF4-FFF2-40B4-BE49-F238E27FC236}">
                  <a16:creationId xmlns:a16="http://schemas.microsoft.com/office/drawing/2014/main" id="{A4C158A6-52CD-E226-5E39-D54FCA32F6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230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56" name="Line 19">
              <a:extLst>
                <a:ext uri="{FF2B5EF4-FFF2-40B4-BE49-F238E27FC236}">
                  <a16:creationId xmlns:a16="http://schemas.microsoft.com/office/drawing/2014/main" id="{9B992B0E-11E4-CB86-4B80-1A9E81FE7E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768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57" name="Line 20">
              <a:extLst>
                <a:ext uri="{FF2B5EF4-FFF2-40B4-BE49-F238E27FC236}">
                  <a16:creationId xmlns:a16="http://schemas.microsoft.com/office/drawing/2014/main" id="{8FE6211C-95A4-A52C-F181-E16050CF95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8" y="1728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58" name="Line 21">
              <a:extLst>
                <a:ext uri="{FF2B5EF4-FFF2-40B4-BE49-F238E27FC236}">
                  <a16:creationId xmlns:a16="http://schemas.microsoft.com/office/drawing/2014/main" id="{1F38C6BB-DCFF-1516-E3A5-65B43DFF32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768"/>
              <a:ext cx="0" cy="9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59" name="Freeform 22">
              <a:extLst>
                <a:ext uri="{FF2B5EF4-FFF2-40B4-BE49-F238E27FC236}">
                  <a16:creationId xmlns:a16="http://schemas.microsoft.com/office/drawing/2014/main" id="{5B2BB091-351F-8242-D8D6-4D4DECCFF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2154"/>
              <a:ext cx="579" cy="582"/>
            </a:xfrm>
            <a:custGeom>
              <a:avLst/>
              <a:gdLst>
                <a:gd name="T0" fmla="*/ 579 w 579"/>
                <a:gd name="T1" fmla="*/ 582 h 582"/>
                <a:gd name="T2" fmla="*/ 0 w 579"/>
                <a:gd name="T3" fmla="*/ 0 h 5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9" h="582">
                  <a:moveTo>
                    <a:pt x="579" y="58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5975" name="Group 23">
            <a:extLst>
              <a:ext uri="{FF2B5EF4-FFF2-40B4-BE49-F238E27FC236}">
                <a16:creationId xmlns:a16="http://schemas.microsoft.com/office/drawing/2014/main" id="{47378FBF-7B6D-287D-61BE-1078E5B4ED18}"/>
              </a:ext>
            </a:extLst>
          </p:cNvPr>
          <p:cNvGrpSpPr>
            <a:grpSpLocks/>
          </p:cNvGrpSpPr>
          <p:nvPr/>
        </p:nvGrpSpPr>
        <p:grpSpPr bwMode="auto">
          <a:xfrm>
            <a:off x="6764339" y="1177925"/>
            <a:ext cx="3997325" cy="4103688"/>
            <a:chOff x="3006" y="362"/>
            <a:chExt cx="2518" cy="2585"/>
          </a:xfrm>
        </p:grpSpPr>
        <p:sp>
          <p:nvSpPr>
            <p:cNvPr id="48223" name="Text Box 24">
              <a:extLst>
                <a:ext uri="{FF2B5EF4-FFF2-40B4-BE49-F238E27FC236}">
                  <a16:creationId xmlns:a16="http://schemas.microsoft.com/office/drawing/2014/main" id="{A26815FD-EEF3-8625-700A-455EFE763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8" y="362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Z</a:t>
              </a:r>
            </a:p>
          </p:txBody>
        </p:sp>
        <p:sp>
          <p:nvSpPr>
            <p:cNvPr id="48224" name="Line 25">
              <a:extLst>
                <a:ext uri="{FF2B5EF4-FFF2-40B4-BE49-F238E27FC236}">
                  <a16:creationId xmlns:a16="http://schemas.microsoft.com/office/drawing/2014/main" id="{2AAFC4C4-7F09-637F-75B2-3394606689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2" y="1941"/>
              <a:ext cx="2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25" name="Text Box 26">
              <a:extLst>
                <a:ext uri="{FF2B5EF4-FFF2-40B4-BE49-F238E27FC236}">
                  <a16:creationId xmlns:a16="http://schemas.microsoft.com/office/drawing/2014/main" id="{A53ED1F9-1477-7D31-AF4D-1459CA2F1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200"/>
              <a:ext cx="5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8226" name="Line 27">
              <a:extLst>
                <a:ext uri="{FF2B5EF4-FFF2-40B4-BE49-F238E27FC236}">
                  <a16:creationId xmlns:a16="http://schemas.microsoft.com/office/drawing/2014/main" id="{D3E45CF3-85BA-715C-2EA0-C5547587AC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4" y="1419"/>
              <a:ext cx="0" cy="12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27" name="Line 28">
              <a:extLst>
                <a:ext uri="{FF2B5EF4-FFF2-40B4-BE49-F238E27FC236}">
                  <a16:creationId xmlns:a16="http://schemas.microsoft.com/office/drawing/2014/main" id="{59320591-5453-6A67-8C5B-57F6F8939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6" y="528"/>
              <a:ext cx="0" cy="2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28" name="Line 29">
              <a:extLst>
                <a:ext uri="{FF2B5EF4-FFF2-40B4-BE49-F238E27FC236}">
                  <a16:creationId xmlns:a16="http://schemas.microsoft.com/office/drawing/2014/main" id="{FE1C9F2F-51B7-3541-33FB-F76ABB49B7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6" y="1941"/>
              <a:ext cx="786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29" name="Text Box 30">
              <a:extLst>
                <a:ext uri="{FF2B5EF4-FFF2-40B4-BE49-F238E27FC236}">
                  <a16:creationId xmlns:a16="http://schemas.microsoft.com/office/drawing/2014/main" id="{8E40239A-0673-8ECB-0A67-93458EE55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6" y="1711"/>
              <a:ext cx="3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48230" name="Text Box 31">
              <a:extLst>
                <a:ext uri="{FF2B5EF4-FFF2-40B4-BE49-F238E27FC236}">
                  <a16:creationId xmlns:a16="http://schemas.microsoft.com/office/drawing/2014/main" id="{CEBB1F40-EDB3-8D8F-1D9F-C68A1BA40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480"/>
              <a:ext cx="5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8231" name="Text Box 32">
              <a:extLst>
                <a:ext uri="{FF2B5EF4-FFF2-40B4-BE49-F238E27FC236}">
                  <a16:creationId xmlns:a16="http://schemas.microsoft.com/office/drawing/2014/main" id="{5C397DB7-440D-599A-2BEB-668FBCA8F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200"/>
              <a:ext cx="62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kumimoji="1" lang="zh-CN" altLang="en-US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8232" name="Text Box 33">
              <a:extLst>
                <a:ext uri="{FF2B5EF4-FFF2-40B4-BE49-F238E27FC236}">
                  <a16:creationId xmlns:a16="http://schemas.microsoft.com/office/drawing/2014/main" id="{F3793102-67C0-828B-ED51-4A19BFA94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6" y="2645"/>
              <a:ext cx="6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a(b)</a:t>
              </a:r>
            </a:p>
          </p:txBody>
        </p:sp>
        <p:sp>
          <p:nvSpPr>
            <p:cNvPr id="48233" name="Text Box 34">
              <a:extLst>
                <a:ext uri="{FF2B5EF4-FFF2-40B4-BE49-F238E27FC236}">
                  <a16:creationId xmlns:a16="http://schemas.microsoft.com/office/drawing/2014/main" id="{D2164A60-40A2-3E44-1E81-A8AEB2015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8" y="1712"/>
              <a:ext cx="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48234" name="Text Box 35">
              <a:extLst>
                <a:ext uri="{FF2B5EF4-FFF2-40B4-BE49-F238E27FC236}">
                  <a16:creationId xmlns:a16="http://schemas.microsoft.com/office/drawing/2014/main" id="{6C645469-F372-07D1-6482-A9EC963AA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" y="2659"/>
              <a:ext cx="4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kumimoji="1" lang="en-US" altLang="zh-CN" sz="24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48235" name="Text Box 36">
              <a:extLst>
                <a:ext uri="{FF2B5EF4-FFF2-40B4-BE49-F238E27FC236}">
                  <a16:creationId xmlns:a16="http://schemas.microsoft.com/office/drawing/2014/main" id="{F17137A0-AAD9-0228-3D47-0408A1EB4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7" y="1709"/>
              <a:ext cx="4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kumimoji="1" lang="en-US" altLang="zh-CN" sz="24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W</a:t>
              </a:r>
            </a:p>
          </p:txBody>
        </p:sp>
        <p:sp>
          <p:nvSpPr>
            <p:cNvPr id="48236" name="Line 37">
              <a:extLst>
                <a:ext uri="{FF2B5EF4-FFF2-40B4-BE49-F238E27FC236}">
                  <a16:creationId xmlns:a16="http://schemas.microsoft.com/office/drawing/2014/main" id="{5D8BE055-6CFF-004B-51D6-50CD8B211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1419"/>
              <a:ext cx="1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37" name="Line 38">
              <a:extLst>
                <a:ext uri="{FF2B5EF4-FFF2-40B4-BE49-F238E27FC236}">
                  <a16:creationId xmlns:a16="http://schemas.microsoft.com/office/drawing/2014/main" id="{3AA8C69E-039D-951A-D64F-C18ACAFDCD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4" y="701"/>
              <a:ext cx="0" cy="7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38" name="Line 39">
              <a:extLst>
                <a:ext uri="{FF2B5EF4-FFF2-40B4-BE49-F238E27FC236}">
                  <a16:creationId xmlns:a16="http://schemas.microsoft.com/office/drawing/2014/main" id="{E450A182-413D-12D1-98BA-24DD7AAA2F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264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39" name="Line 40">
              <a:extLst>
                <a:ext uri="{FF2B5EF4-FFF2-40B4-BE49-F238E27FC236}">
                  <a16:creationId xmlns:a16="http://schemas.microsoft.com/office/drawing/2014/main" id="{04940847-A246-8AE5-A339-97CD0D2FDE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4" y="701"/>
              <a:ext cx="1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40" name="Line 41">
              <a:extLst>
                <a:ext uri="{FF2B5EF4-FFF2-40B4-BE49-F238E27FC236}">
                  <a16:creationId xmlns:a16="http://schemas.microsoft.com/office/drawing/2014/main" id="{3F26D22D-FBD7-475F-7D9C-064BC07F11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6" y="139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41" name="Freeform 42">
              <a:extLst>
                <a:ext uri="{FF2B5EF4-FFF2-40B4-BE49-F238E27FC236}">
                  <a16:creationId xmlns:a16="http://schemas.microsoft.com/office/drawing/2014/main" id="{7615249E-D87C-DFFE-32AC-920104249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691"/>
              <a:ext cx="1" cy="727"/>
            </a:xfrm>
            <a:custGeom>
              <a:avLst/>
              <a:gdLst>
                <a:gd name="T0" fmla="*/ 0 w 1"/>
                <a:gd name="T1" fmla="*/ 727 h 727"/>
                <a:gd name="T2" fmla="*/ 0 w 1"/>
                <a:gd name="T3" fmla="*/ 0 h 7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727">
                  <a:moveTo>
                    <a:pt x="0" y="727"/>
                  </a:moveTo>
                  <a:lnTo>
                    <a:pt x="0" y="0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42" name="Text Box 43">
              <a:extLst>
                <a:ext uri="{FF2B5EF4-FFF2-40B4-BE49-F238E27FC236}">
                  <a16:creationId xmlns:a16="http://schemas.microsoft.com/office/drawing/2014/main" id="{C6F3D4AB-525D-6E86-5307-EE7332F22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528"/>
              <a:ext cx="43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kumimoji="1" lang="zh-CN" altLang="en-US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8243" name="Oval 44">
              <a:extLst>
                <a:ext uri="{FF2B5EF4-FFF2-40B4-BE49-F238E27FC236}">
                  <a16:creationId xmlns:a16="http://schemas.microsoft.com/office/drawing/2014/main" id="{079E78CC-D732-49F1-B56D-438FBEF6F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584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5997" name="Text Box 45">
            <a:extLst>
              <a:ext uri="{FF2B5EF4-FFF2-40B4-BE49-F238E27FC236}">
                <a16:creationId xmlns:a16="http://schemas.microsoft.com/office/drawing/2014/main" id="{6D55F959-F331-6269-3E02-4F6ACF228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5322888"/>
            <a:ext cx="7056438" cy="1346200"/>
          </a:xfrm>
          <a:prstGeom prst="rect">
            <a:avLst/>
          </a:prstGeom>
          <a:noFill/>
          <a:ln w="12700">
            <a:solidFill>
              <a:srgbClr val="EAEAE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投影特性：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．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 b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积聚 成一点</a:t>
            </a:r>
          </a:p>
          <a:p>
            <a:pPr eaLnBrk="1" hangingPunct="1"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．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 b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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OX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  ;   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 b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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OY</a:t>
            </a:r>
            <a:r>
              <a:rPr kumimoji="1"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 </a:t>
            </a:r>
            <a:endParaRPr kumimoji="1" lang="en-US" altLang="zh-CN" sz="2400">
              <a:latin typeface="Times New Roman" panose="02020603050405020304" pitchFamily="18" charset="0"/>
              <a:ea typeface="宋体" panose="02010600030101010101" pitchFamily="2" charset="-122"/>
              <a:sym typeface="Math1" pitchFamily="2" charset="2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                    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．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 b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 b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</a:p>
        </p:txBody>
      </p:sp>
      <p:grpSp>
        <p:nvGrpSpPr>
          <p:cNvPr id="125999" name="Group 47">
            <a:extLst>
              <a:ext uri="{FF2B5EF4-FFF2-40B4-BE49-F238E27FC236}">
                <a16:creationId xmlns:a16="http://schemas.microsoft.com/office/drawing/2014/main" id="{3D00C63A-B45E-66D5-5CBD-DB21BEEC1F74}"/>
              </a:ext>
            </a:extLst>
          </p:cNvPr>
          <p:cNvGrpSpPr>
            <a:grpSpLocks/>
          </p:cNvGrpSpPr>
          <p:nvPr/>
        </p:nvGrpSpPr>
        <p:grpSpPr bwMode="auto">
          <a:xfrm>
            <a:off x="3973513" y="2338388"/>
            <a:ext cx="773112" cy="2684462"/>
            <a:chOff x="1248" y="1093"/>
            <a:chExt cx="487" cy="1691"/>
          </a:xfrm>
        </p:grpSpPr>
        <p:grpSp>
          <p:nvGrpSpPr>
            <p:cNvPr id="48218" name="Group 48">
              <a:extLst>
                <a:ext uri="{FF2B5EF4-FFF2-40B4-BE49-F238E27FC236}">
                  <a16:creationId xmlns:a16="http://schemas.microsoft.com/office/drawing/2014/main" id="{88AD63CD-CA25-B210-A79E-38C44C404A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093"/>
              <a:ext cx="487" cy="1488"/>
              <a:chOff x="1248" y="1093"/>
              <a:chExt cx="487" cy="1488"/>
            </a:xfrm>
          </p:grpSpPr>
          <p:sp>
            <p:nvSpPr>
              <p:cNvPr id="48220" name="Text Box 49">
                <a:extLst>
                  <a:ext uri="{FF2B5EF4-FFF2-40B4-BE49-F238E27FC236}">
                    <a16:creationId xmlns:a16="http://schemas.microsoft.com/office/drawing/2014/main" id="{65FA249A-2000-539B-4670-637132DB9A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093"/>
                <a:ext cx="4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</a:p>
            </p:txBody>
          </p:sp>
          <p:sp>
            <p:nvSpPr>
              <p:cNvPr id="48221" name="Text Box 50">
                <a:extLst>
                  <a:ext uri="{FF2B5EF4-FFF2-40B4-BE49-F238E27FC236}">
                    <a16:creationId xmlns:a16="http://schemas.microsoft.com/office/drawing/2014/main" id="{D437C494-7660-4358-13FF-AD55B31DC1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4" y="2293"/>
                <a:ext cx="4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</a:p>
            </p:txBody>
          </p:sp>
          <p:sp>
            <p:nvSpPr>
              <p:cNvPr id="48222" name="Line 51">
                <a:extLst>
                  <a:ext uri="{FF2B5EF4-FFF2-40B4-BE49-F238E27FC236}">
                    <a16:creationId xmlns:a16="http://schemas.microsoft.com/office/drawing/2014/main" id="{CEB267D4-8C0D-8253-F601-7B30315AC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96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8219" name="Oval 52">
              <a:extLst>
                <a:ext uri="{FF2B5EF4-FFF2-40B4-BE49-F238E27FC236}">
                  <a16:creationId xmlns:a16="http://schemas.microsoft.com/office/drawing/2014/main" id="{334F8C94-DEA1-C421-0FB0-988D8E326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688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6009" name="Group 57">
            <a:extLst>
              <a:ext uri="{FF2B5EF4-FFF2-40B4-BE49-F238E27FC236}">
                <a16:creationId xmlns:a16="http://schemas.microsoft.com/office/drawing/2014/main" id="{A9848563-C60D-E1A8-4C6F-E95213A077AD}"/>
              </a:ext>
            </a:extLst>
          </p:cNvPr>
          <p:cNvGrpSpPr>
            <a:grpSpLocks/>
          </p:cNvGrpSpPr>
          <p:nvPr/>
        </p:nvGrpSpPr>
        <p:grpSpPr bwMode="auto">
          <a:xfrm>
            <a:off x="6764339" y="1177925"/>
            <a:ext cx="3997325" cy="4103688"/>
            <a:chOff x="3006" y="362"/>
            <a:chExt cx="2518" cy="2585"/>
          </a:xfrm>
        </p:grpSpPr>
        <p:sp>
          <p:nvSpPr>
            <p:cNvPr id="48197" name="Text Box 58">
              <a:extLst>
                <a:ext uri="{FF2B5EF4-FFF2-40B4-BE49-F238E27FC236}">
                  <a16:creationId xmlns:a16="http://schemas.microsoft.com/office/drawing/2014/main" id="{A09EE684-F562-E09B-FCF7-4032574B72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8" y="362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Z</a:t>
              </a:r>
            </a:p>
          </p:txBody>
        </p:sp>
        <p:sp>
          <p:nvSpPr>
            <p:cNvPr id="48198" name="Line 59">
              <a:extLst>
                <a:ext uri="{FF2B5EF4-FFF2-40B4-BE49-F238E27FC236}">
                  <a16:creationId xmlns:a16="http://schemas.microsoft.com/office/drawing/2014/main" id="{DC165BC2-C56C-E666-36EA-CE55A1C7DF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2" y="1941"/>
              <a:ext cx="2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99" name="Text Box 60">
              <a:extLst>
                <a:ext uri="{FF2B5EF4-FFF2-40B4-BE49-F238E27FC236}">
                  <a16:creationId xmlns:a16="http://schemas.microsoft.com/office/drawing/2014/main" id="{CBA082DE-3E90-3A37-E717-6F3492350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200"/>
              <a:ext cx="5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8200" name="Line 61">
              <a:extLst>
                <a:ext uri="{FF2B5EF4-FFF2-40B4-BE49-F238E27FC236}">
                  <a16:creationId xmlns:a16="http://schemas.microsoft.com/office/drawing/2014/main" id="{2F03D04D-E264-3A1B-CA77-02F7A31DF7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4" y="1419"/>
              <a:ext cx="0" cy="12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01" name="Line 62">
              <a:extLst>
                <a:ext uri="{FF2B5EF4-FFF2-40B4-BE49-F238E27FC236}">
                  <a16:creationId xmlns:a16="http://schemas.microsoft.com/office/drawing/2014/main" id="{659371DC-164B-C267-2AE6-CE1BFECAA2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6" y="528"/>
              <a:ext cx="0" cy="2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02" name="Line 63">
              <a:extLst>
                <a:ext uri="{FF2B5EF4-FFF2-40B4-BE49-F238E27FC236}">
                  <a16:creationId xmlns:a16="http://schemas.microsoft.com/office/drawing/2014/main" id="{49309163-6594-AFCA-F854-6C000F1E31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6" y="1941"/>
              <a:ext cx="786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03" name="Text Box 64">
              <a:extLst>
                <a:ext uri="{FF2B5EF4-FFF2-40B4-BE49-F238E27FC236}">
                  <a16:creationId xmlns:a16="http://schemas.microsoft.com/office/drawing/2014/main" id="{1F90A56C-F057-E7BE-3590-77413759A9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6" y="1711"/>
              <a:ext cx="3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48204" name="Text Box 65">
              <a:extLst>
                <a:ext uri="{FF2B5EF4-FFF2-40B4-BE49-F238E27FC236}">
                  <a16:creationId xmlns:a16="http://schemas.microsoft.com/office/drawing/2014/main" id="{315245D5-55AE-B057-9129-DDE28C572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480"/>
              <a:ext cx="5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8205" name="Text Box 66">
              <a:extLst>
                <a:ext uri="{FF2B5EF4-FFF2-40B4-BE49-F238E27FC236}">
                  <a16:creationId xmlns:a16="http://schemas.microsoft.com/office/drawing/2014/main" id="{B033D26C-FC62-C0DD-CC70-5413D01BD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200"/>
              <a:ext cx="62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kumimoji="1" lang="zh-CN" altLang="en-US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8206" name="Text Box 67">
              <a:extLst>
                <a:ext uri="{FF2B5EF4-FFF2-40B4-BE49-F238E27FC236}">
                  <a16:creationId xmlns:a16="http://schemas.microsoft.com/office/drawing/2014/main" id="{82B9C121-DF27-E021-FE11-8CAC90B3C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6" y="2645"/>
              <a:ext cx="6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a(b)</a:t>
              </a:r>
            </a:p>
          </p:txBody>
        </p:sp>
        <p:sp>
          <p:nvSpPr>
            <p:cNvPr id="48207" name="Text Box 68">
              <a:extLst>
                <a:ext uri="{FF2B5EF4-FFF2-40B4-BE49-F238E27FC236}">
                  <a16:creationId xmlns:a16="http://schemas.microsoft.com/office/drawing/2014/main" id="{CF14F902-FD3E-A496-B06D-C88282B19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8" y="1712"/>
              <a:ext cx="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48208" name="Text Box 69">
              <a:extLst>
                <a:ext uri="{FF2B5EF4-FFF2-40B4-BE49-F238E27FC236}">
                  <a16:creationId xmlns:a16="http://schemas.microsoft.com/office/drawing/2014/main" id="{7AB0820A-C0FC-46FF-51EC-E21EECA23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" y="2659"/>
              <a:ext cx="4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kumimoji="1" lang="en-US" altLang="zh-CN" sz="24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48209" name="Text Box 70">
              <a:extLst>
                <a:ext uri="{FF2B5EF4-FFF2-40B4-BE49-F238E27FC236}">
                  <a16:creationId xmlns:a16="http://schemas.microsoft.com/office/drawing/2014/main" id="{22E6A878-AA83-8E3D-1075-470E1C0641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7" y="1709"/>
              <a:ext cx="4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kumimoji="1" lang="en-US" altLang="zh-CN" sz="24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W</a:t>
              </a:r>
            </a:p>
          </p:txBody>
        </p:sp>
        <p:sp>
          <p:nvSpPr>
            <p:cNvPr id="48210" name="Line 71">
              <a:extLst>
                <a:ext uri="{FF2B5EF4-FFF2-40B4-BE49-F238E27FC236}">
                  <a16:creationId xmlns:a16="http://schemas.microsoft.com/office/drawing/2014/main" id="{72235BAC-8ADA-7065-162F-B8233A929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1419"/>
              <a:ext cx="1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11" name="Line 72">
              <a:extLst>
                <a:ext uri="{FF2B5EF4-FFF2-40B4-BE49-F238E27FC236}">
                  <a16:creationId xmlns:a16="http://schemas.microsoft.com/office/drawing/2014/main" id="{D4FC358E-03F2-2469-2722-5765BD7FF5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4" y="701"/>
              <a:ext cx="0" cy="7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12" name="Line 73">
              <a:extLst>
                <a:ext uri="{FF2B5EF4-FFF2-40B4-BE49-F238E27FC236}">
                  <a16:creationId xmlns:a16="http://schemas.microsoft.com/office/drawing/2014/main" id="{E5E6BBD4-05E6-2F92-1BBB-D6D5ABD310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264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13" name="Line 74">
              <a:extLst>
                <a:ext uri="{FF2B5EF4-FFF2-40B4-BE49-F238E27FC236}">
                  <a16:creationId xmlns:a16="http://schemas.microsoft.com/office/drawing/2014/main" id="{8F111543-446A-D7BC-6605-670F4D3D6F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4" y="701"/>
              <a:ext cx="1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14" name="Line 75">
              <a:extLst>
                <a:ext uri="{FF2B5EF4-FFF2-40B4-BE49-F238E27FC236}">
                  <a16:creationId xmlns:a16="http://schemas.microsoft.com/office/drawing/2014/main" id="{D67CEDCA-85BE-D6E9-866C-E13958A1CC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6" y="139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15" name="Freeform 76">
              <a:extLst>
                <a:ext uri="{FF2B5EF4-FFF2-40B4-BE49-F238E27FC236}">
                  <a16:creationId xmlns:a16="http://schemas.microsoft.com/office/drawing/2014/main" id="{9B067370-FD9E-8151-D0E3-377552748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691"/>
              <a:ext cx="1" cy="727"/>
            </a:xfrm>
            <a:custGeom>
              <a:avLst/>
              <a:gdLst>
                <a:gd name="T0" fmla="*/ 0 w 1"/>
                <a:gd name="T1" fmla="*/ 727 h 727"/>
                <a:gd name="T2" fmla="*/ 0 w 1"/>
                <a:gd name="T3" fmla="*/ 0 h 7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727">
                  <a:moveTo>
                    <a:pt x="0" y="727"/>
                  </a:moveTo>
                  <a:lnTo>
                    <a:pt x="0" y="0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16" name="Text Box 77">
              <a:extLst>
                <a:ext uri="{FF2B5EF4-FFF2-40B4-BE49-F238E27FC236}">
                  <a16:creationId xmlns:a16="http://schemas.microsoft.com/office/drawing/2014/main" id="{AA73AF3F-8CCB-01C2-E8B8-F57A01160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528"/>
              <a:ext cx="43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kumimoji="1" lang="zh-CN" altLang="en-US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8217" name="Oval 78">
              <a:extLst>
                <a:ext uri="{FF2B5EF4-FFF2-40B4-BE49-F238E27FC236}">
                  <a16:creationId xmlns:a16="http://schemas.microsoft.com/office/drawing/2014/main" id="{D587B0A8-CA30-056F-838E-8A9608B19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584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6033" name="Group 81">
            <a:extLst>
              <a:ext uri="{FF2B5EF4-FFF2-40B4-BE49-F238E27FC236}">
                <a16:creationId xmlns:a16="http://schemas.microsoft.com/office/drawing/2014/main" id="{46AE0158-1A3B-669E-678C-D7EF17F49BFB}"/>
              </a:ext>
            </a:extLst>
          </p:cNvPr>
          <p:cNvGrpSpPr>
            <a:grpSpLocks/>
          </p:cNvGrpSpPr>
          <p:nvPr/>
        </p:nvGrpSpPr>
        <p:grpSpPr bwMode="auto">
          <a:xfrm>
            <a:off x="3973513" y="2338388"/>
            <a:ext cx="773112" cy="2684462"/>
            <a:chOff x="1248" y="1093"/>
            <a:chExt cx="487" cy="1691"/>
          </a:xfrm>
        </p:grpSpPr>
        <p:grpSp>
          <p:nvGrpSpPr>
            <p:cNvPr id="48192" name="Group 82">
              <a:extLst>
                <a:ext uri="{FF2B5EF4-FFF2-40B4-BE49-F238E27FC236}">
                  <a16:creationId xmlns:a16="http://schemas.microsoft.com/office/drawing/2014/main" id="{E5C87012-3FBE-276C-DC06-0E3276B742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093"/>
              <a:ext cx="487" cy="1488"/>
              <a:chOff x="1248" y="1093"/>
              <a:chExt cx="487" cy="1488"/>
            </a:xfrm>
          </p:grpSpPr>
          <p:sp>
            <p:nvSpPr>
              <p:cNvPr id="48194" name="Text Box 83">
                <a:extLst>
                  <a:ext uri="{FF2B5EF4-FFF2-40B4-BE49-F238E27FC236}">
                    <a16:creationId xmlns:a16="http://schemas.microsoft.com/office/drawing/2014/main" id="{7E93A7E3-6DB7-312B-2673-BBB4257FDB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093"/>
                <a:ext cx="4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</a:p>
            </p:txBody>
          </p:sp>
          <p:sp>
            <p:nvSpPr>
              <p:cNvPr id="48195" name="Text Box 84">
                <a:extLst>
                  <a:ext uri="{FF2B5EF4-FFF2-40B4-BE49-F238E27FC236}">
                    <a16:creationId xmlns:a16="http://schemas.microsoft.com/office/drawing/2014/main" id="{E5FC8F7A-22EA-4B33-AA29-A23C9FA64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4" y="2293"/>
                <a:ext cx="4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</a:p>
            </p:txBody>
          </p:sp>
          <p:sp>
            <p:nvSpPr>
              <p:cNvPr id="48196" name="Line 85">
                <a:extLst>
                  <a:ext uri="{FF2B5EF4-FFF2-40B4-BE49-F238E27FC236}">
                    <a16:creationId xmlns:a16="http://schemas.microsoft.com/office/drawing/2014/main" id="{DB640ABD-7CD3-508D-BE71-6E5F7706CC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96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8193" name="Oval 86">
              <a:extLst>
                <a:ext uri="{FF2B5EF4-FFF2-40B4-BE49-F238E27FC236}">
                  <a16:creationId xmlns:a16="http://schemas.microsoft.com/office/drawing/2014/main" id="{A9574691-705F-3144-5071-E611C8282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688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6042" name="Text Box 90">
            <a:extLst>
              <a:ext uri="{FF2B5EF4-FFF2-40B4-BE49-F238E27FC236}">
                <a16:creationId xmlns:a16="http://schemas.microsoft.com/office/drawing/2014/main" id="{7D226364-AB8D-DEB8-A262-4F81892F2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114" y="3003550"/>
            <a:ext cx="668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8140" name="Text Box 91">
            <a:extLst>
              <a:ext uri="{FF2B5EF4-FFF2-40B4-BE49-F238E27FC236}">
                <a16:creationId xmlns:a16="http://schemas.microsoft.com/office/drawing/2014/main" id="{7D8B20B3-ED46-CBC7-2043-6CC2CCEC8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3" y="498475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a(b)</a:t>
            </a:r>
          </a:p>
        </p:txBody>
      </p:sp>
      <p:sp>
        <p:nvSpPr>
          <p:cNvPr id="48141" name="Text Box 92">
            <a:extLst>
              <a:ext uri="{FF2B5EF4-FFF2-40B4-BE49-F238E27FC236}">
                <a16:creationId xmlns:a16="http://schemas.microsoft.com/office/drawing/2014/main" id="{B0BF21C2-1E33-D5F5-638A-141C56888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4" y="1670050"/>
            <a:ext cx="668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8142" name="Text Box 93">
            <a:extLst>
              <a:ext uri="{FF2B5EF4-FFF2-40B4-BE49-F238E27FC236}">
                <a16:creationId xmlns:a16="http://schemas.microsoft.com/office/drawing/2014/main" id="{7C6D8193-D244-A86D-C809-25064BC88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864" y="2584450"/>
            <a:ext cx="668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endParaRPr kumimoji="1"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8143" name="Text Box 94">
            <a:extLst>
              <a:ext uri="{FF2B5EF4-FFF2-40B4-BE49-F238E27FC236}">
                <a16:creationId xmlns:a16="http://schemas.microsoft.com/office/drawing/2014/main" id="{37D3ADF6-7927-86EC-50E3-8CB2C74E0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964" y="3898900"/>
            <a:ext cx="668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endParaRPr kumimoji="1"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8144" name="Line 95">
            <a:extLst>
              <a:ext uri="{FF2B5EF4-FFF2-40B4-BE49-F238E27FC236}">
                <a16:creationId xmlns:a16="http://schemas.microsoft.com/office/drawing/2014/main" id="{06E42EBA-DCFD-8EE4-502C-EE1A8C4B1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1813" y="2755900"/>
            <a:ext cx="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5" name="Line 96">
            <a:extLst>
              <a:ext uri="{FF2B5EF4-FFF2-40B4-BE49-F238E27FC236}">
                <a16:creationId xmlns:a16="http://schemas.microsoft.com/office/drawing/2014/main" id="{114E8F30-612B-572E-5B93-DE980A1E09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3413" y="1841500"/>
            <a:ext cx="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26050" name="Group 98">
            <a:extLst>
              <a:ext uri="{FF2B5EF4-FFF2-40B4-BE49-F238E27FC236}">
                <a16:creationId xmlns:a16="http://schemas.microsoft.com/office/drawing/2014/main" id="{B68B74A6-9B4D-ED90-2500-25294D230A46}"/>
              </a:ext>
            </a:extLst>
          </p:cNvPr>
          <p:cNvGrpSpPr>
            <a:grpSpLocks/>
          </p:cNvGrpSpPr>
          <p:nvPr/>
        </p:nvGrpSpPr>
        <p:grpSpPr bwMode="auto">
          <a:xfrm>
            <a:off x="2678114" y="1670050"/>
            <a:ext cx="3659187" cy="3771900"/>
            <a:chOff x="456" y="660"/>
            <a:chExt cx="2305" cy="2376"/>
          </a:xfrm>
        </p:grpSpPr>
        <p:sp>
          <p:nvSpPr>
            <p:cNvPr id="48176" name="Text Box 99">
              <a:extLst>
                <a:ext uri="{FF2B5EF4-FFF2-40B4-BE49-F238E27FC236}">
                  <a16:creationId xmlns:a16="http://schemas.microsoft.com/office/drawing/2014/main" id="{FB063A91-20EA-7ADE-6D84-735226A6BD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" y="1500"/>
              <a:ext cx="4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8177" name="Text Box 100">
              <a:extLst>
                <a:ext uri="{FF2B5EF4-FFF2-40B4-BE49-F238E27FC236}">
                  <a16:creationId xmlns:a16="http://schemas.microsoft.com/office/drawing/2014/main" id="{64AB5E57-817D-D196-CC41-EAC329DAA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" y="2748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a(b)</a:t>
              </a:r>
            </a:p>
          </p:txBody>
        </p:sp>
        <p:sp>
          <p:nvSpPr>
            <p:cNvPr id="48178" name="Text Box 101">
              <a:extLst>
                <a:ext uri="{FF2B5EF4-FFF2-40B4-BE49-F238E27FC236}">
                  <a16:creationId xmlns:a16="http://schemas.microsoft.com/office/drawing/2014/main" id="{F1CFDAD7-004F-0F42-2F7E-536A1CBAB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" y="660"/>
              <a:ext cx="4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8179" name="Text Box 102">
              <a:extLst>
                <a:ext uri="{FF2B5EF4-FFF2-40B4-BE49-F238E27FC236}">
                  <a16:creationId xmlns:a16="http://schemas.microsoft.com/office/drawing/2014/main" id="{26ADD80F-267F-348E-BA49-B50E5AA9F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6" y="1236"/>
              <a:ext cx="4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8180" name="Text Box 103">
              <a:extLst>
                <a:ext uri="{FF2B5EF4-FFF2-40B4-BE49-F238E27FC236}">
                  <a16:creationId xmlns:a16="http://schemas.microsoft.com/office/drawing/2014/main" id="{A8558F42-43C5-D547-ED1C-55ED6AA65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2064"/>
              <a:ext cx="4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8181" name="Line 104">
              <a:extLst>
                <a:ext uri="{FF2B5EF4-FFF2-40B4-BE49-F238E27FC236}">
                  <a16:creationId xmlns:a16="http://schemas.microsoft.com/office/drawing/2014/main" id="{05D0A41B-18FA-C7BC-1525-4FCD18F868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1344"/>
              <a:ext cx="0" cy="9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82" name="Line 105">
              <a:extLst>
                <a:ext uri="{FF2B5EF4-FFF2-40B4-BE49-F238E27FC236}">
                  <a16:creationId xmlns:a16="http://schemas.microsoft.com/office/drawing/2014/main" id="{2890E61F-0C52-ACFD-A493-04ED1E85F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30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83" name="Line 106">
              <a:extLst>
                <a:ext uri="{FF2B5EF4-FFF2-40B4-BE49-F238E27FC236}">
                  <a16:creationId xmlns:a16="http://schemas.microsoft.com/office/drawing/2014/main" id="{04039552-61FA-1F9E-1C5D-D603DBF7CD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273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84" name="Line 107">
              <a:extLst>
                <a:ext uri="{FF2B5EF4-FFF2-40B4-BE49-F238E27FC236}">
                  <a16:creationId xmlns:a16="http://schemas.microsoft.com/office/drawing/2014/main" id="{FDF8A347-F9DB-E995-A244-1982E1E13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172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85" name="Line 108">
              <a:extLst>
                <a:ext uri="{FF2B5EF4-FFF2-40B4-BE49-F238E27FC236}">
                  <a16:creationId xmlns:a16="http://schemas.microsoft.com/office/drawing/2014/main" id="{F9E72A87-9C4A-86E1-D2EA-15E63C3AA3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134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86" name="Line 109">
              <a:extLst>
                <a:ext uri="{FF2B5EF4-FFF2-40B4-BE49-F238E27FC236}">
                  <a16:creationId xmlns:a16="http://schemas.microsoft.com/office/drawing/2014/main" id="{10EE09A7-1163-CD3C-DEA9-D77982E91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30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87" name="Line 110">
              <a:extLst>
                <a:ext uri="{FF2B5EF4-FFF2-40B4-BE49-F238E27FC236}">
                  <a16:creationId xmlns:a16="http://schemas.microsoft.com/office/drawing/2014/main" id="{A891FD91-778B-8B22-4243-167CCBC40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230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88" name="Line 111">
              <a:extLst>
                <a:ext uri="{FF2B5EF4-FFF2-40B4-BE49-F238E27FC236}">
                  <a16:creationId xmlns:a16="http://schemas.microsoft.com/office/drawing/2014/main" id="{6E4EE0D4-CE19-574F-035E-DF37A96328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768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89" name="Line 112">
              <a:extLst>
                <a:ext uri="{FF2B5EF4-FFF2-40B4-BE49-F238E27FC236}">
                  <a16:creationId xmlns:a16="http://schemas.microsoft.com/office/drawing/2014/main" id="{5282AC68-CBD1-CEEB-5297-C448FD479B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8" y="1728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90" name="Line 113">
              <a:extLst>
                <a:ext uri="{FF2B5EF4-FFF2-40B4-BE49-F238E27FC236}">
                  <a16:creationId xmlns:a16="http://schemas.microsoft.com/office/drawing/2014/main" id="{9D221E26-8D70-89E2-E7A5-9B2D6475D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768"/>
              <a:ext cx="0" cy="9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91" name="Freeform 114">
              <a:extLst>
                <a:ext uri="{FF2B5EF4-FFF2-40B4-BE49-F238E27FC236}">
                  <a16:creationId xmlns:a16="http://schemas.microsoft.com/office/drawing/2014/main" id="{B39139B7-1F5C-6865-5BD4-FF48C122E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2154"/>
              <a:ext cx="579" cy="582"/>
            </a:xfrm>
            <a:custGeom>
              <a:avLst/>
              <a:gdLst>
                <a:gd name="T0" fmla="*/ 579 w 579"/>
                <a:gd name="T1" fmla="*/ 582 h 582"/>
                <a:gd name="T2" fmla="*/ 0 w 579"/>
                <a:gd name="T3" fmla="*/ 0 h 5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9" h="582">
                  <a:moveTo>
                    <a:pt x="579" y="58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6067" name="Group 115">
            <a:extLst>
              <a:ext uri="{FF2B5EF4-FFF2-40B4-BE49-F238E27FC236}">
                <a16:creationId xmlns:a16="http://schemas.microsoft.com/office/drawing/2014/main" id="{100CC404-D494-F20F-D5F9-EE1ED30F90E7}"/>
              </a:ext>
            </a:extLst>
          </p:cNvPr>
          <p:cNvGrpSpPr>
            <a:grpSpLocks/>
          </p:cNvGrpSpPr>
          <p:nvPr/>
        </p:nvGrpSpPr>
        <p:grpSpPr bwMode="auto">
          <a:xfrm>
            <a:off x="6764339" y="1177925"/>
            <a:ext cx="3997325" cy="4103688"/>
            <a:chOff x="3006" y="362"/>
            <a:chExt cx="2518" cy="2585"/>
          </a:xfrm>
        </p:grpSpPr>
        <p:sp>
          <p:nvSpPr>
            <p:cNvPr id="48155" name="Text Box 116">
              <a:extLst>
                <a:ext uri="{FF2B5EF4-FFF2-40B4-BE49-F238E27FC236}">
                  <a16:creationId xmlns:a16="http://schemas.microsoft.com/office/drawing/2014/main" id="{5FB46441-39EF-569C-45F0-5171AF39F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8" y="362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Z</a:t>
              </a:r>
            </a:p>
          </p:txBody>
        </p:sp>
        <p:sp>
          <p:nvSpPr>
            <p:cNvPr id="48156" name="Line 117">
              <a:extLst>
                <a:ext uri="{FF2B5EF4-FFF2-40B4-BE49-F238E27FC236}">
                  <a16:creationId xmlns:a16="http://schemas.microsoft.com/office/drawing/2014/main" id="{9F536E58-5EAC-C976-7F62-3CFCCC450B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2" y="1941"/>
              <a:ext cx="2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57" name="Text Box 118">
              <a:extLst>
                <a:ext uri="{FF2B5EF4-FFF2-40B4-BE49-F238E27FC236}">
                  <a16:creationId xmlns:a16="http://schemas.microsoft.com/office/drawing/2014/main" id="{A68CE92D-0B6C-2DCC-0DF6-CDCFF133B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200"/>
              <a:ext cx="5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8158" name="Line 119">
              <a:extLst>
                <a:ext uri="{FF2B5EF4-FFF2-40B4-BE49-F238E27FC236}">
                  <a16:creationId xmlns:a16="http://schemas.microsoft.com/office/drawing/2014/main" id="{81EA5B36-462F-5E97-C6F9-532BF4A11D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4" y="1419"/>
              <a:ext cx="0" cy="12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59" name="Line 120">
              <a:extLst>
                <a:ext uri="{FF2B5EF4-FFF2-40B4-BE49-F238E27FC236}">
                  <a16:creationId xmlns:a16="http://schemas.microsoft.com/office/drawing/2014/main" id="{35EA859E-691D-E536-1099-6F8C77ED3C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6" y="528"/>
              <a:ext cx="0" cy="2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60" name="Line 121">
              <a:extLst>
                <a:ext uri="{FF2B5EF4-FFF2-40B4-BE49-F238E27FC236}">
                  <a16:creationId xmlns:a16="http://schemas.microsoft.com/office/drawing/2014/main" id="{E83A7E95-DB44-FC26-F889-555C2F8D4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6" y="1941"/>
              <a:ext cx="786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61" name="Text Box 122">
              <a:extLst>
                <a:ext uri="{FF2B5EF4-FFF2-40B4-BE49-F238E27FC236}">
                  <a16:creationId xmlns:a16="http://schemas.microsoft.com/office/drawing/2014/main" id="{22983B56-6874-362F-101E-61B00D9CC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6" y="1711"/>
              <a:ext cx="3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48162" name="Text Box 123">
              <a:extLst>
                <a:ext uri="{FF2B5EF4-FFF2-40B4-BE49-F238E27FC236}">
                  <a16:creationId xmlns:a16="http://schemas.microsoft.com/office/drawing/2014/main" id="{EA197A71-0121-12D1-6956-CB1AD5FA4E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480"/>
              <a:ext cx="5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8163" name="Text Box 124">
              <a:extLst>
                <a:ext uri="{FF2B5EF4-FFF2-40B4-BE49-F238E27FC236}">
                  <a16:creationId xmlns:a16="http://schemas.microsoft.com/office/drawing/2014/main" id="{AC8929A0-8691-FED8-188D-74673E4BB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200"/>
              <a:ext cx="62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kumimoji="1" lang="zh-CN" altLang="en-US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8164" name="Text Box 125">
              <a:extLst>
                <a:ext uri="{FF2B5EF4-FFF2-40B4-BE49-F238E27FC236}">
                  <a16:creationId xmlns:a16="http://schemas.microsoft.com/office/drawing/2014/main" id="{6BDFD634-F4C5-C2BE-ABFE-5355C37D6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6" y="2645"/>
              <a:ext cx="6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a(b)</a:t>
              </a:r>
            </a:p>
          </p:txBody>
        </p:sp>
        <p:sp>
          <p:nvSpPr>
            <p:cNvPr id="48165" name="Text Box 126">
              <a:extLst>
                <a:ext uri="{FF2B5EF4-FFF2-40B4-BE49-F238E27FC236}">
                  <a16:creationId xmlns:a16="http://schemas.microsoft.com/office/drawing/2014/main" id="{41391D08-EAE2-4E02-52EF-62CEDADA4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8" y="1712"/>
              <a:ext cx="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48166" name="Text Box 127">
              <a:extLst>
                <a:ext uri="{FF2B5EF4-FFF2-40B4-BE49-F238E27FC236}">
                  <a16:creationId xmlns:a16="http://schemas.microsoft.com/office/drawing/2014/main" id="{7B2AC1F2-1C76-DE0C-E4E3-58ABBC3D6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" y="2659"/>
              <a:ext cx="4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kumimoji="1" lang="en-US" altLang="zh-CN" sz="24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48167" name="Text Box 128">
              <a:extLst>
                <a:ext uri="{FF2B5EF4-FFF2-40B4-BE49-F238E27FC236}">
                  <a16:creationId xmlns:a16="http://schemas.microsoft.com/office/drawing/2014/main" id="{089DA6A7-CF4D-60D1-B0E3-A1D7E896C3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7" y="1709"/>
              <a:ext cx="4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kumimoji="1" lang="en-US" altLang="zh-CN" sz="24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W</a:t>
              </a:r>
            </a:p>
          </p:txBody>
        </p:sp>
        <p:sp>
          <p:nvSpPr>
            <p:cNvPr id="48168" name="Line 129">
              <a:extLst>
                <a:ext uri="{FF2B5EF4-FFF2-40B4-BE49-F238E27FC236}">
                  <a16:creationId xmlns:a16="http://schemas.microsoft.com/office/drawing/2014/main" id="{07789B75-E77E-8FB3-F81F-E8CD2F3C95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1419"/>
              <a:ext cx="1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69" name="Line 130">
              <a:extLst>
                <a:ext uri="{FF2B5EF4-FFF2-40B4-BE49-F238E27FC236}">
                  <a16:creationId xmlns:a16="http://schemas.microsoft.com/office/drawing/2014/main" id="{A4C56B7E-160B-3D3D-F342-39A395EBE7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4" y="701"/>
              <a:ext cx="0" cy="7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70" name="Line 131">
              <a:extLst>
                <a:ext uri="{FF2B5EF4-FFF2-40B4-BE49-F238E27FC236}">
                  <a16:creationId xmlns:a16="http://schemas.microsoft.com/office/drawing/2014/main" id="{C72273FA-95ED-D4A2-7C37-4D5EDB08E3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264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71" name="Line 132">
              <a:extLst>
                <a:ext uri="{FF2B5EF4-FFF2-40B4-BE49-F238E27FC236}">
                  <a16:creationId xmlns:a16="http://schemas.microsoft.com/office/drawing/2014/main" id="{67A74A6F-D221-6557-1B22-203377638F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4" y="701"/>
              <a:ext cx="1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72" name="Line 133">
              <a:extLst>
                <a:ext uri="{FF2B5EF4-FFF2-40B4-BE49-F238E27FC236}">
                  <a16:creationId xmlns:a16="http://schemas.microsoft.com/office/drawing/2014/main" id="{967BE2C1-5E80-6324-E960-E5F4E1D6C5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6" y="139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73" name="Freeform 134">
              <a:extLst>
                <a:ext uri="{FF2B5EF4-FFF2-40B4-BE49-F238E27FC236}">
                  <a16:creationId xmlns:a16="http://schemas.microsoft.com/office/drawing/2014/main" id="{5FE0A6F3-D4FC-8700-4752-750A3EDAB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691"/>
              <a:ext cx="1" cy="727"/>
            </a:xfrm>
            <a:custGeom>
              <a:avLst/>
              <a:gdLst>
                <a:gd name="T0" fmla="*/ 0 w 1"/>
                <a:gd name="T1" fmla="*/ 727 h 727"/>
                <a:gd name="T2" fmla="*/ 0 w 1"/>
                <a:gd name="T3" fmla="*/ 0 h 7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727">
                  <a:moveTo>
                    <a:pt x="0" y="727"/>
                  </a:moveTo>
                  <a:lnTo>
                    <a:pt x="0" y="0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74" name="Text Box 135">
              <a:extLst>
                <a:ext uri="{FF2B5EF4-FFF2-40B4-BE49-F238E27FC236}">
                  <a16:creationId xmlns:a16="http://schemas.microsoft.com/office/drawing/2014/main" id="{996787EF-1F5E-37EE-E685-8E6FB487C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528"/>
              <a:ext cx="43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kumimoji="1" lang="zh-CN" altLang="en-US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8175" name="Oval 136">
              <a:extLst>
                <a:ext uri="{FF2B5EF4-FFF2-40B4-BE49-F238E27FC236}">
                  <a16:creationId xmlns:a16="http://schemas.microsoft.com/office/drawing/2014/main" id="{4A3B4724-8147-1860-2887-B43D1D231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584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8148" name="Rectangle 138">
            <a:extLst>
              <a:ext uri="{FF2B5EF4-FFF2-40B4-BE49-F238E27FC236}">
                <a16:creationId xmlns:a16="http://schemas.microsoft.com/office/drawing/2014/main" id="{07790DEE-F260-134C-5E5C-1D0C2B626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88900"/>
            <a:ext cx="7772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kumimoji="1"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kumimoji="1"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）铅垂线</a:t>
            </a:r>
            <a:r>
              <a:rPr kumimoji="1"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— </a:t>
            </a:r>
            <a:r>
              <a:rPr kumimoji="1"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垂直于水平投影面的直线</a:t>
            </a:r>
          </a:p>
        </p:txBody>
      </p:sp>
      <p:grpSp>
        <p:nvGrpSpPr>
          <p:cNvPr id="126094" name="Group 142">
            <a:extLst>
              <a:ext uri="{FF2B5EF4-FFF2-40B4-BE49-F238E27FC236}">
                <a16:creationId xmlns:a16="http://schemas.microsoft.com/office/drawing/2014/main" id="{BB8451AD-4395-CBDB-225F-855262235336}"/>
              </a:ext>
            </a:extLst>
          </p:cNvPr>
          <p:cNvGrpSpPr>
            <a:grpSpLocks/>
          </p:cNvGrpSpPr>
          <p:nvPr/>
        </p:nvGrpSpPr>
        <p:grpSpPr bwMode="auto">
          <a:xfrm>
            <a:off x="3973513" y="2355851"/>
            <a:ext cx="773112" cy="2684463"/>
            <a:chOff x="1248" y="1093"/>
            <a:chExt cx="487" cy="1691"/>
          </a:xfrm>
        </p:grpSpPr>
        <p:grpSp>
          <p:nvGrpSpPr>
            <p:cNvPr id="48150" name="Group 143">
              <a:extLst>
                <a:ext uri="{FF2B5EF4-FFF2-40B4-BE49-F238E27FC236}">
                  <a16:creationId xmlns:a16="http://schemas.microsoft.com/office/drawing/2014/main" id="{9AA8DD5C-6D13-0FFA-158A-AF7FCAA304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093"/>
              <a:ext cx="487" cy="1488"/>
              <a:chOff x="1248" y="1093"/>
              <a:chExt cx="487" cy="1488"/>
            </a:xfrm>
          </p:grpSpPr>
          <p:sp>
            <p:nvSpPr>
              <p:cNvPr id="48152" name="Text Box 144">
                <a:extLst>
                  <a:ext uri="{FF2B5EF4-FFF2-40B4-BE49-F238E27FC236}">
                    <a16:creationId xmlns:a16="http://schemas.microsoft.com/office/drawing/2014/main" id="{D88E822F-18DD-655A-4C99-354D1EF75E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093"/>
                <a:ext cx="4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</a:p>
            </p:txBody>
          </p:sp>
          <p:sp>
            <p:nvSpPr>
              <p:cNvPr id="48153" name="Text Box 145">
                <a:extLst>
                  <a:ext uri="{FF2B5EF4-FFF2-40B4-BE49-F238E27FC236}">
                    <a16:creationId xmlns:a16="http://schemas.microsoft.com/office/drawing/2014/main" id="{A365A10F-C780-2DBC-5E96-57FB0390FB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4" y="2293"/>
                <a:ext cx="4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</a:p>
            </p:txBody>
          </p:sp>
          <p:sp>
            <p:nvSpPr>
              <p:cNvPr id="48154" name="Line 146">
                <a:extLst>
                  <a:ext uri="{FF2B5EF4-FFF2-40B4-BE49-F238E27FC236}">
                    <a16:creationId xmlns:a16="http://schemas.microsoft.com/office/drawing/2014/main" id="{2ED74D28-7435-EFBC-B68A-618D5705E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96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8151" name="Oval 147">
              <a:extLst>
                <a:ext uri="{FF2B5EF4-FFF2-40B4-BE49-F238E27FC236}">
                  <a16:creationId xmlns:a16="http://schemas.microsoft.com/office/drawing/2014/main" id="{75DFD27A-6D20-B622-6FA4-A84E29045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688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2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2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26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97" grpId="0" animBg="1" autoUpdateAnimBg="0"/>
      <p:bldP spid="126042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03" name="Text Box 27">
            <a:extLst>
              <a:ext uri="{FF2B5EF4-FFF2-40B4-BE49-F238E27FC236}">
                <a16:creationId xmlns:a16="http://schemas.microsoft.com/office/drawing/2014/main" id="{F0C7E232-BA05-422A-220F-949EA44BB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5238750"/>
            <a:ext cx="6624638" cy="1346200"/>
          </a:xfrm>
          <a:prstGeom prst="rect">
            <a:avLst/>
          </a:prstGeom>
          <a:noFill/>
          <a:ln w="12700">
            <a:solidFill>
              <a:srgbClr val="EAEAE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投影特性： 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．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 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积聚 成一点</a:t>
            </a:r>
          </a:p>
          <a:p>
            <a:pPr eaLnBrk="1" hangingPunct="1"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．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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OX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  ;   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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Z</a:t>
            </a:r>
            <a:endParaRPr kumimoji="1" lang="en-US" altLang="zh-CN" sz="2400">
              <a:latin typeface="Times New Roman" panose="02020603050405020304" pitchFamily="18" charset="0"/>
              <a:ea typeface="宋体" panose="02010600030101010101" pitchFamily="2" charset="-122"/>
              <a:sym typeface="Math1" pitchFamily="2" charset="2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                     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．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=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</a:p>
        </p:txBody>
      </p:sp>
      <p:grpSp>
        <p:nvGrpSpPr>
          <p:cNvPr id="127008" name="Group 32">
            <a:extLst>
              <a:ext uri="{FF2B5EF4-FFF2-40B4-BE49-F238E27FC236}">
                <a16:creationId xmlns:a16="http://schemas.microsoft.com/office/drawing/2014/main" id="{77308A77-AD0A-0166-3911-0421F989D05B}"/>
              </a:ext>
            </a:extLst>
          </p:cNvPr>
          <p:cNvGrpSpPr>
            <a:grpSpLocks/>
          </p:cNvGrpSpPr>
          <p:nvPr/>
        </p:nvGrpSpPr>
        <p:grpSpPr bwMode="auto">
          <a:xfrm>
            <a:off x="6427788" y="739775"/>
            <a:ext cx="4132262" cy="4573588"/>
            <a:chOff x="3360" y="466"/>
            <a:chExt cx="2603" cy="2881"/>
          </a:xfrm>
        </p:grpSpPr>
        <p:sp>
          <p:nvSpPr>
            <p:cNvPr id="49186" name="Text Box 33">
              <a:extLst>
                <a:ext uri="{FF2B5EF4-FFF2-40B4-BE49-F238E27FC236}">
                  <a16:creationId xmlns:a16="http://schemas.microsoft.com/office/drawing/2014/main" id="{B188F670-1464-A491-3402-DF5C244F3C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8" y="466"/>
              <a:ext cx="3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z</a:t>
              </a:r>
            </a:p>
          </p:txBody>
        </p:sp>
        <p:sp>
          <p:nvSpPr>
            <p:cNvPr id="49187" name="Line 34">
              <a:extLst>
                <a:ext uri="{FF2B5EF4-FFF2-40B4-BE49-F238E27FC236}">
                  <a16:creationId xmlns:a16="http://schemas.microsoft.com/office/drawing/2014/main" id="{F04C67FD-353F-3471-287F-B274C82A64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5" y="1913"/>
              <a:ext cx="2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88" name="Line 35">
              <a:extLst>
                <a:ext uri="{FF2B5EF4-FFF2-40B4-BE49-F238E27FC236}">
                  <a16:creationId xmlns:a16="http://schemas.microsoft.com/office/drawing/2014/main" id="{F33F7881-4A6E-42AE-222B-6F75EC3481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5" y="560"/>
              <a:ext cx="0" cy="2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89" name="Line 36">
              <a:extLst>
                <a:ext uri="{FF2B5EF4-FFF2-40B4-BE49-F238E27FC236}">
                  <a16:creationId xmlns:a16="http://schemas.microsoft.com/office/drawing/2014/main" id="{AA652C1C-9607-7AB8-254B-8F62DA3F4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902"/>
              <a:ext cx="1125" cy="1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90" name="Text Box 37">
              <a:extLst>
                <a:ext uri="{FF2B5EF4-FFF2-40B4-BE49-F238E27FC236}">
                  <a16:creationId xmlns:a16="http://schemas.microsoft.com/office/drawing/2014/main" id="{8FD1E617-7760-441B-65FF-37EB5B263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9" y="1663"/>
              <a:ext cx="3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49191" name="Text Box 38">
              <a:extLst>
                <a:ext uri="{FF2B5EF4-FFF2-40B4-BE49-F238E27FC236}">
                  <a16:creationId xmlns:a16="http://schemas.microsoft.com/office/drawing/2014/main" id="{FA8FEDCC-4C87-B379-5945-146E76312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525"/>
              <a:ext cx="6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9192" name="Text Box 39">
              <a:extLst>
                <a:ext uri="{FF2B5EF4-FFF2-40B4-BE49-F238E27FC236}">
                  <a16:creationId xmlns:a16="http://schemas.microsoft.com/office/drawing/2014/main" id="{B53A9B00-6C5D-D60E-DF4E-5BC4B1A10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2" y="593"/>
              <a:ext cx="7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93" name="Text Box 40">
              <a:extLst>
                <a:ext uri="{FF2B5EF4-FFF2-40B4-BE49-F238E27FC236}">
                  <a16:creationId xmlns:a16="http://schemas.microsoft.com/office/drawing/2014/main" id="{0F2CD635-0597-66DA-E00A-83C73837EB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1" y="2157"/>
              <a:ext cx="2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49194" name="Text Box 41">
              <a:extLst>
                <a:ext uri="{FF2B5EF4-FFF2-40B4-BE49-F238E27FC236}">
                  <a16:creationId xmlns:a16="http://schemas.microsoft.com/office/drawing/2014/main" id="{BF1249AB-3E38-BFD8-4D74-2EA3635D3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9" y="1673"/>
              <a:ext cx="4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49195" name="Text Box 42">
              <a:extLst>
                <a:ext uri="{FF2B5EF4-FFF2-40B4-BE49-F238E27FC236}">
                  <a16:creationId xmlns:a16="http://schemas.microsoft.com/office/drawing/2014/main" id="{6485249A-0721-FC99-DD14-49AA678FD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059"/>
              <a:ext cx="5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kumimoji="1" lang="en-US" altLang="zh-CN" sz="24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49196" name="Text Box 43">
              <a:extLst>
                <a:ext uri="{FF2B5EF4-FFF2-40B4-BE49-F238E27FC236}">
                  <a16:creationId xmlns:a16="http://schemas.microsoft.com/office/drawing/2014/main" id="{65EB6657-1011-09D6-CD64-34333BA3E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4" y="1670"/>
              <a:ext cx="5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kumimoji="1" lang="en-US" altLang="zh-CN" sz="24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W</a:t>
              </a:r>
            </a:p>
          </p:txBody>
        </p:sp>
        <p:sp>
          <p:nvSpPr>
            <p:cNvPr id="49197" name="Line 44">
              <a:extLst>
                <a:ext uri="{FF2B5EF4-FFF2-40B4-BE49-F238E27FC236}">
                  <a16:creationId xmlns:a16="http://schemas.microsoft.com/office/drawing/2014/main" id="{6DDB7967-6C2F-6E4C-C51F-761D2897F7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9" y="854"/>
              <a:ext cx="1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98" name="Text Box 45">
              <a:extLst>
                <a:ext uri="{FF2B5EF4-FFF2-40B4-BE49-F238E27FC236}">
                  <a16:creationId xmlns:a16="http://schemas.microsoft.com/office/drawing/2014/main" id="{F818A2DB-FCA1-DA5C-9F77-8B5C218B6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583"/>
              <a:ext cx="4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99" name="Line 46">
              <a:extLst>
                <a:ext uri="{FF2B5EF4-FFF2-40B4-BE49-F238E27FC236}">
                  <a16:creationId xmlns:a16="http://schemas.microsoft.com/office/drawing/2014/main" id="{98C5F408-7D8E-9013-E7C5-3768DAF77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4" y="854"/>
              <a:ext cx="64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00" name="Line 47">
              <a:extLst>
                <a:ext uri="{FF2B5EF4-FFF2-40B4-BE49-F238E27FC236}">
                  <a16:creationId xmlns:a16="http://schemas.microsoft.com/office/drawing/2014/main" id="{C636EF6C-D59F-01F9-D006-7E975613E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6" y="854"/>
              <a:ext cx="0" cy="2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01" name="Line 48">
              <a:extLst>
                <a:ext uri="{FF2B5EF4-FFF2-40B4-BE49-F238E27FC236}">
                  <a16:creationId xmlns:a16="http://schemas.microsoft.com/office/drawing/2014/main" id="{7D96C3BD-CFFB-0541-4F41-5386634949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9" y="3089"/>
              <a:ext cx="17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02" name="Line 49">
              <a:extLst>
                <a:ext uri="{FF2B5EF4-FFF2-40B4-BE49-F238E27FC236}">
                  <a16:creationId xmlns:a16="http://schemas.microsoft.com/office/drawing/2014/main" id="{2C2C930A-429D-773F-B440-C5CD4851C6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9" y="854"/>
              <a:ext cx="0" cy="15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03" name="Line 50">
              <a:extLst>
                <a:ext uri="{FF2B5EF4-FFF2-40B4-BE49-F238E27FC236}">
                  <a16:creationId xmlns:a16="http://schemas.microsoft.com/office/drawing/2014/main" id="{77A0D0C1-476D-338C-F71B-5AB1B60582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9" y="2383"/>
              <a:ext cx="0" cy="70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04" name="Line 51">
              <a:extLst>
                <a:ext uri="{FF2B5EF4-FFF2-40B4-BE49-F238E27FC236}">
                  <a16:creationId xmlns:a16="http://schemas.microsoft.com/office/drawing/2014/main" id="{3A866A76-02B0-17D1-F779-9F4CC1C4C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9" y="2383"/>
              <a:ext cx="1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05" name="Line 52">
              <a:extLst>
                <a:ext uri="{FF2B5EF4-FFF2-40B4-BE49-F238E27FC236}">
                  <a16:creationId xmlns:a16="http://schemas.microsoft.com/office/drawing/2014/main" id="{2976BB0F-F226-12CA-DA26-5C5FF69CD3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4" y="854"/>
              <a:ext cx="0" cy="15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06" name="Text Box 53">
              <a:extLst>
                <a:ext uri="{FF2B5EF4-FFF2-40B4-BE49-F238E27FC236}">
                  <a16:creationId xmlns:a16="http://schemas.microsoft.com/office/drawing/2014/main" id="{12AF60B3-054D-74F6-95DF-C1A591631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2" y="2886"/>
              <a:ext cx="6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49207" name="Oval 54">
              <a:extLst>
                <a:ext uri="{FF2B5EF4-FFF2-40B4-BE49-F238E27FC236}">
                  <a16:creationId xmlns:a16="http://schemas.microsoft.com/office/drawing/2014/main" id="{2F709B89-EBBE-2213-BEE5-2E19D05DE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" y="796"/>
              <a:ext cx="107" cy="11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9159" name="Rectangle 59">
            <a:extLst>
              <a:ext uri="{FF2B5EF4-FFF2-40B4-BE49-F238E27FC236}">
                <a16:creationId xmlns:a16="http://schemas.microsoft.com/office/drawing/2014/main" id="{2222B445-2393-2FDC-1D5E-D4A2B7F7D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65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kumimoji="1"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）正垂线</a:t>
            </a:r>
            <a:r>
              <a:rPr kumimoji="1"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— </a:t>
            </a:r>
            <a:r>
              <a:rPr kumimoji="1"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垂直于正面投影面的直线</a:t>
            </a:r>
          </a:p>
        </p:txBody>
      </p:sp>
      <p:grpSp>
        <p:nvGrpSpPr>
          <p:cNvPr id="127036" name="Group 60">
            <a:extLst>
              <a:ext uri="{FF2B5EF4-FFF2-40B4-BE49-F238E27FC236}">
                <a16:creationId xmlns:a16="http://schemas.microsoft.com/office/drawing/2014/main" id="{E25606AE-3F2B-F10E-B61C-14670374EDA1}"/>
              </a:ext>
            </a:extLst>
          </p:cNvPr>
          <p:cNvGrpSpPr>
            <a:grpSpLocks/>
          </p:cNvGrpSpPr>
          <p:nvPr/>
        </p:nvGrpSpPr>
        <p:grpSpPr bwMode="auto">
          <a:xfrm>
            <a:off x="2524125" y="1658938"/>
            <a:ext cx="3716338" cy="3714750"/>
            <a:chOff x="408" y="732"/>
            <a:chExt cx="2341" cy="2340"/>
          </a:xfrm>
        </p:grpSpPr>
        <p:sp>
          <p:nvSpPr>
            <p:cNvPr id="49168" name="Text Box 61">
              <a:extLst>
                <a:ext uri="{FF2B5EF4-FFF2-40B4-BE49-F238E27FC236}">
                  <a16:creationId xmlns:a16="http://schemas.microsoft.com/office/drawing/2014/main" id="{78A8A231-D925-5A9F-8ECA-9CF5E6838C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784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49169" name="Text Box 62">
              <a:extLst>
                <a:ext uri="{FF2B5EF4-FFF2-40B4-BE49-F238E27FC236}">
                  <a16:creationId xmlns:a16="http://schemas.microsoft.com/office/drawing/2014/main" id="{571DEEAA-4E94-E60A-BF5B-F15B6ABEB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" y="7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70" name="Text Box 63">
              <a:extLst>
                <a:ext uri="{FF2B5EF4-FFF2-40B4-BE49-F238E27FC236}">
                  <a16:creationId xmlns:a16="http://schemas.microsoft.com/office/drawing/2014/main" id="{D6D9F8FB-C10A-C37B-61F9-81E3BF42E1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4" y="1092"/>
              <a:ext cx="4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71" name="Text Box 64">
              <a:extLst>
                <a:ext uri="{FF2B5EF4-FFF2-40B4-BE49-F238E27FC236}">
                  <a16:creationId xmlns:a16="http://schemas.microsoft.com/office/drawing/2014/main" id="{0BE7D168-960C-6FE5-B73B-B2FF62E105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8" y="1596"/>
              <a:ext cx="4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72" name="Line 65">
              <a:extLst>
                <a:ext uri="{FF2B5EF4-FFF2-40B4-BE49-F238E27FC236}">
                  <a16:creationId xmlns:a16="http://schemas.microsoft.com/office/drawing/2014/main" id="{B011284E-95B4-8B04-E7D2-A9442FA9D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728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73" name="Line 66">
              <a:extLst>
                <a:ext uri="{FF2B5EF4-FFF2-40B4-BE49-F238E27FC236}">
                  <a16:creationId xmlns:a16="http://schemas.microsoft.com/office/drawing/2014/main" id="{763B03C9-ED8B-62A2-72CA-5544DFA0BC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283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74" name="Line 67">
              <a:extLst>
                <a:ext uri="{FF2B5EF4-FFF2-40B4-BE49-F238E27FC236}">
                  <a16:creationId xmlns:a16="http://schemas.microsoft.com/office/drawing/2014/main" id="{E8B142C0-80DA-7723-BA73-5A58BE9D48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056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75" name="Line 68">
              <a:extLst>
                <a:ext uri="{FF2B5EF4-FFF2-40B4-BE49-F238E27FC236}">
                  <a16:creationId xmlns:a16="http://schemas.microsoft.com/office/drawing/2014/main" id="{C92A38F4-93F0-E5AA-3D07-03F2B3068A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28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76" name="Freeform 69">
              <a:extLst>
                <a:ext uri="{FF2B5EF4-FFF2-40B4-BE49-F238E27FC236}">
                  <a16:creationId xmlns:a16="http://schemas.microsoft.com/office/drawing/2014/main" id="{2A197FFB-31D2-C8F3-EF0B-F69DD0072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2152"/>
              <a:ext cx="292" cy="296"/>
            </a:xfrm>
            <a:custGeom>
              <a:avLst/>
              <a:gdLst>
                <a:gd name="T0" fmla="*/ 304 w 290"/>
                <a:gd name="T1" fmla="*/ 314 h 293"/>
                <a:gd name="T2" fmla="*/ 0 w 290"/>
                <a:gd name="T3" fmla="*/ 0 h 29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0" h="293">
                  <a:moveTo>
                    <a:pt x="290" y="293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77" name="Line 70">
              <a:extLst>
                <a:ext uri="{FF2B5EF4-FFF2-40B4-BE49-F238E27FC236}">
                  <a16:creationId xmlns:a16="http://schemas.microsoft.com/office/drawing/2014/main" id="{123A1F96-9664-0117-F2E8-3E666818EE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0" y="1056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78" name="Line 71">
              <a:extLst>
                <a:ext uri="{FF2B5EF4-FFF2-40B4-BE49-F238E27FC236}">
                  <a16:creationId xmlns:a16="http://schemas.microsoft.com/office/drawing/2014/main" id="{5C063D9B-816C-CC23-2903-5783757F6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2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79" name="Line 72">
              <a:extLst>
                <a:ext uri="{FF2B5EF4-FFF2-40B4-BE49-F238E27FC236}">
                  <a16:creationId xmlns:a16="http://schemas.microsoft.com/office/drawing/2014/main" id="{A26FC0FA-19D4-1A50-A55F-0E30FD379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05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80" name="Line 73">
              <a:extLst>
                <a:ext uri="{FF2B5EF4-FFF2-40B4-BE49-F238E27FC236}">
                  <a16:creationId xmlns:a16="http://schemas.microsoft.com/office/drawing/2014/main" id="{D577A6BC-D01C-CC3A-795A-8972D0331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056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81" name="Line 74">
              <a:extLst>
                <a:ext uri="{FF2B5EF4-FFF2-40B4-BE49-F238E27FC236}">
                  <a16:creationId xmlns:a16="http://schemas.microsoft.com/office/drawing/2014/main" id="{4DCE6FC6-4778-69D0-4FF1-EBDC6C6D69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344"/>
              <a:ext cx="384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82" name="Line 75">
              <a:extLst>
                <a:ext uri="{FF2B5EF4-FFF2-40B4-BE49-F238E27FC236}">
                  <a16:creationId xmlns:a16="http://schemas.microsoft.com/office/drawing/2014/main" id="{D8A15EE1-8BD7-188C-2D08-0138162779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344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83" name="Line 76">
              <a:extLst>
                <a:ext uri="{FF2B5EF4-FFF2-40B4-BE49-F238E27FC236}">
                  <a16:creationId xmlns:a16="http://schemas.microsoft.com/office/drawing/2014/main" id="{D3BA3F64-DBBD-9AD0-F847-8B67528F2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8" y="2448"/>
              <a:ext cx="384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84" name="Text Box 77">
              <a:extLst>
                <a:ext uri="{FF2B5EF4-FFF2-40B4-BE49-F238E27FC236}">
                  <a16:creationId xmlns:a16="http://schemas.microsoft.com/office/drawing/2014/main" id="{02D21822-2147-C578-BE45-E73FD8A97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400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49185" name="Oval 78">
              <a:extLst>
                <a:ext uri="{FF2B5EF4-FFF2-40B4-BE49-F238E27FC236}">
                  <a16:creationId xmlns:a16="http://schemas.microsoft.com/office/drawing/2014/main" id="{B18DED7A-21F9-0AE2-3CE3-DCC0C2CF1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008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7056" name="Group 80">
            <a:extLst>
              <a:ext uri="{FF2B5EF4-FFF2-40B4-BE49-F238E27FC236}">
                <a16:creationId xmlns:a16="http://schemas.microsoft.com/office/drawing/2014/main" id="{FBDF375C-01F2-1E59-4D9E-CB5382AF81BA}"/>
              </a:ext>
            </a:extLst>
          </p:cNvPr>
          <p:cNvGrpSpPr>
            <a:grpSpLocks/>
          </p:cNvGrpSpPr>
          <p:nvPr/>
        </p:nvGrpSpPr>
        <p:grpSpPr bwMode="auto">
          <a:xfrm>
            <a:off x="3305175" y="2211388"/>
            <a:ext cx="1849438" cy="1447800"/>
            <a:chOff x="900" y="1080"/>
            <a:chExt cx="1165" cy="912"/>
          </a:xfrm>
        </p:grpSpPr>
        <p:sp>
          <p:nvSpPr>
            <p:cNvPr id="49165" name="Text Box 81">
              <a:extLst>
                <a:ext uri="{FF2B5EF4-FFF2-40B4-BE49-F238E27FC236}">
                  <a16:creationId xmlns:a16="http://schemas.microsoft.com/office/drawing/2014/main" id="{47CDBC63-2D6D-8FC2-AB4B-B11D52973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" y="1080"/>
              <a:ext cx="4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49166" name="Text Box 82">
              <a:extLst>
                <a:ext uri="{FF2B5EF4-FFF2-40B4-BE49-F238E27FC236}">
                  <a16:creationId xmlns:a16="http://schemas.microsoft.com/office/drawing/2014/main" id="{B04990FD-8BFC-814D-1E21-EE6ED233E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704"/>
              <a:ext cx="7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49167" name="Line 83">
              <a:extLst>
                <a:ext uri="{FF2B5EF4-FFF2-40B4-BE49-F238E27FC236}">
                  <a16:creationId xmlns:a16="http://schemas.microsoft.com/office/drawing/2014/main" id="{C615996A-415A-9704-2DE2-27D99A1A13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344"/>
              <a:ext cx="384" cy="38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7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0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内容占位符 1">
            <a:extLst>
              <a:ext uri="{FF2B5EF4-FFF2-40B4-BE49-F238E27FC236}">
                <a16:creationId xmlns:a16="http://schemas.microsoft.com/office/drawing/2014/main" id="{8FAEBF00-F015-61C5-EE09-376304E179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62113" y="3411538"/>
            <a:ext cx="7086600" cy="731838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zh-CN" altLang="en-US" sz="9600" b="1" dirty="0">
                <a:ea typeface="宋体" pitchFamily="2" charset="-122"/>
              </a:rPr>
              <a:t>一组射线通过物体</a:t>
            </a:r>
          </a:p>
          <a:p>
            <a:pPr marL="0" indent="0">
              <a:buNone/>
              <a:defRPr/>
            </a:pPr>
            <a:r>
              <a:rPr lang="zh-CN" altLang="en-US" sz="9600" b="1" dirty="0">
                <a:ea typeface="宋体" pitchFamily="2" charset="-122"/>
              </a:rPr>
              <a:t>向选定的面投射并在该</a:t>
            </a:r>
          </a:p>
          <a:p>
            <a:pPr marL="0" indent="0">
              <a:buNone/>
              <a:defRPr/>
            </a:pPr>
            <a:r>
              <a:rPr lang="zh-CN" altLang="en-US" sz="9600" b="1" dirty="0">
                <a:ea typeface="宋体" pitchFamily="2" charset="-122"/>
              </a:rPr>
              <a:t>面上得到图形的方法。</a:t>
            </a:r>
          </a:p>
          <a:p>
            <a:pPr marL="0" indent="0">
              <a:buNone/>
              <a:defRPr/>
            </a:pPr>
            <a:endParaRPr lang="zh-CN" altLang="en-US" sz="2000" b="1" dirty="0">
              <a:ea typeface="宋体" pitchFamily="2" charset="-122"/>
            </a:endParaRPr>
          </a:p>
          <a:p>
            <a:pPr marL="0" indent="0">
              <a:buNone/>
              <a:defRPr/>
            </a:pPr>
            <a:endParaRPr lang="zh-CN" altLang="en-US" dirty="0">
              <a:ea typeface="宋体" pitchFamily="2" charset="-122"/>
            </a:endParaRPr>
          </a:p>
        </p:txBody>
      </p:sp>
      <p:sp>
        <p:nvSpPr>
          <p:cNvPr id="101" name="Line 18">
            <a:extLst>
              <a:ext uri="{FF2B5EF4-FFF2-40B4-BE49-F238E27FC236}">
                <a16:creationId xmlns:a16="http://schemas.microsoft.com/office/drawing/2014/main" id="{4DBC8918-92AA-76D1-C491-181B1B345F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5813" y="4202113"/>
            <a:ext cx="908050" cy="1408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" name="Line 19">
            <a:extLst>
              <a:ext uri="{FF2B5EF4-FFF2-40B4-BE49-F238E27FC236}">
                <a16:creationId xmlns:a16="http://schemas.microsoft.com/office/drawing/2014/main" id="{4B6B3E4B-EB8A-47A7-A4B3-38B9B5221A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5813" y="5610225"/>
            <a:ext cx="28829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" name="Line 20">
            <a:extLst>
              <a:ext uri="{FF2B5EF4-FFF2-40B4-BE49-F238E27FC236}">
                <a16:creationId xmlns:a16="http://schemas.microsoft.com/office/drawing/2014/main" id="{A94D5421-FF01-F87D-DCD1-B760578011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48714" y="4202113"/>
            <a:ext cx="911225" cy="1408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" name="Line 21">
            <a:extLst>
              <a:ext uri="{FF2B5EF4-FFF2-40B4-BE49-F238E27FC236}">
                <a16:creationId xmlns:a16="http://schemas.microsoft.com/office/drawing/2014/main" id="{347781A8-6968-32B4-7EC4-D47543604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864" y="4202114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5" name="Line 22">
            <a:extLst>
              <a:ext uri="{FF2B5EF4-FFF2-40B4-BE49-F238E27FC236}">
                <a16:creationId xmlns:a16="http://schemas.microsoft.com/office/drawing/2014/main" id="{9EDB76BE-1EFE-C556-E5FB-95398B498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6114" y="4864101"/>
            <a:ext cx="498475" cy="428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" name="Line 23">
            <a:extLst>
              <a:ext uri="{FF2B5EF4-FFF2-40B4-BE49-F238E27FC236}">
                <a16:creationId xmlns:a16="http://schemas.microsoft.com/office/drawing/2014/main" id="{E87396C5-FECE-EBF6-3295-80573DE3A0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4589" y="4630739"/>
            <a:ext cx="1146175" cy="661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7" name="Line 24">
            <a:extLst>
              <a:ext uri="{FF2B5EF4-FFF2-40B4-BE49-F238E27FC236}">
                <a16:creationId xmlns:a16="http://schemas.microsoft.com/office/drawing/2014/main" id="{DA949EEC-D49B-390D-23B1-D8760785CE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6113" y="4630738"/>
            <a:ext cx="1644650" cy="2333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" name="Line 25">
            <a:extLst>
              <a:ext uri="{FF2B5EF4-FFF2-40B4-BE49-F238E27FC236}">
                <a16:creationId xmlns:a16="http://schemas.microsoft.com/office/drawing/2014/main" id="{CE50B008-447D-CED8-E3A1-2F7D381A8A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6113" y="2393950"/>
            <a:ext cx="869950" cy="2470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" name="Line 26">
            <a:extLst>
              <a:ext uri="{FF2B5EF4-FFF2-40B4-BE49-F238E27FC236}">
                <a16:creationId xmlns:a16="http://schemas.microsoft.com/office/drawing/2014/main" id="{8686BE31-C2B8-5488-794D-B33D9A3E73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94589" y="2393951"/>
            <a:ext cx="371475" cy="2898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" name="Line 27">
            <a:extLst>
              <a:ext uri="{FF2B5EF4-FFF2-40B4-BE49-F238E27FC236}">
                <a16:creationId xmlns:a16="http://schemas.microsoft.com/office/drawing/2014/main" id="{ADB63C5B-21EB-9181-EE78-CCC48A006C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6063" y="2393950"/>
            <a:ext cx="774700" cy="2236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" name="Rectangle 28">
            <a:extLst>
              <a:ext uri="{FF2B5EF4-FFF2-40B4-BE49-F238E27FC236}">
                <a16:creationId xmlns:a16="http://schemas.microsoft.com/office/drawing/2014/main" id="{94F838A0-3214-A5D1-D661-D3C1CA823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88" y="3381376"/>
            <a:ext cx="24045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5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A</a:t>
            </a:r>
            <a:endParaRPr kumimoji="1"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" name="Rectangle 29">
            <a:extLst>
              <a:ext uri="{FF2B5EF4-FFF2-40B4-BE49-F238E27FC236}">
                <a16:creationId xmlns:a16="http://schemas.microsoft.com/office/drawing/2014/main" id="{ED465391-5FDC-BE8C-4301-AE96B6C52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2238" y="3725864"/>
            <a:ext cx="21961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5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B</a:t>
            </a:r>
            <a:endParaRPr kumimoji="1"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" name="Rectangle 30">
            <a:extLst>
              <a:ext uri="{FF2B5EF4-FFF2-40B4-BE49-F238E27FC236}">
                <a16:creationId xmlns:a16="http://schemas.microsoft.com/office/drawing/2014/main" id="{82A6BF30-ED76-DAD2-EEFF-5DE2153F3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663" y="3325814"/>
            <a:ext cx="21640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5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C</a:t>
            </a:r>
            <a:endParaRPr kumimoji="1"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4" name="Rectangle 31">
            <a:extLst>
              <a:ext uri="{FF2B5EF4-FFF2-40B4-BE49-F238E27FC236}">
                <a16:creationId xmlns:a16="http://schemas.microsoft.com/office/drawing/2014/main" id="{BA102D9A-E6DC-4F0A-72FF-5D417A843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8463" y="2041526"/>
            <a:ext cx="19236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5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S</a:t>
            </a:r>
            <a:endParaRPr kumimoji="1"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" name="Rectangle 32">
            <a:extLst>
              <a:ext uri="{FF2B5EF4-FFF2-40B4-BE49-F238E27FC236}">
                <a16:creationId xmlns:a16="http://schemas.microsoft.com/office/drawing/2014/main" id="{7456BC58-062F-2917-E59E-F21BE6687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13" y="4678364"/>
            <a:ext cx="18594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5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a</a:t>
            </a:r>
            <a:endParaRPr kumimoji="1"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6" name="Rectangle 33">
            <a:extLst>
              <a:ext uri="{FF2B5EF4-FFF2-40B4-BE49-F238E27FC236}">
                <a16:creationId xmlns:a16="http://schemas.microsoft.com/office/drawing/2014/main" id="{D571A0C5-6915-6CB5-910E-0CFC55412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5175251"/>
            <a:ext cx="2132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5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b</a:t>
            </a:r>
            <a:endParaRPr kumimoji="1"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7" name="Rectangle 34">
            <a:extLst>
              <a:ext uri="{FF2B5EF4-FFF2-40B4-BE49-F238E27FC236}">
                <a16:creationId xmlns:a16="http://schemas.microsoft.com/office/drawing/2014/main" id="{99467C16-9C09-841D-C30C-4E658F35F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438" y="4443414"/>
            <a:ext cx="16511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5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c</a:t>
            </a:r>
            <a:endParaRPr kumimoji="1"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8" name="Rectangle 35">
            <a:extLst>
              <a:ext uri="{FF2B5EF4-FFF2-40B4-BE49-F238E27FC236}">
                <a16:creationId xmlns:a16="http://schemas.microsoft.com/office/drawing/2014/main" id="{FCA2954A-A08C-0372-0880-B1208EBF6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588" y="5243514"/>
            <a:ext cx="2132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5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p</a:t>
            </a:r>
            <a:endParaRPr kumimoji="1"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9" name="Rectangle 36">
            <a:extLst>
              <a:ext uri="{FF2B5EF4-FFF2-40B4-BE49-F238E27FC236}">
                <a16:creationId xmlns:a16="http://schemas.microsoft.com/office/drawing/2014/main" id="{8C1E703E-CE8F-5B15-4F6F-2F50F6E1A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8" y="1711325"/>
            <a:ext cx="1270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5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投影中心</a:t>
            </a:r>
            <a:endParaRPr kumimoji="1"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0" name="Rectangle 37">
            <a:extLst>
              <a:ext uri="{FF2B5EF4-FFF2-40B4-BE49-F238E27FC236}">
                <a16:creationId xmlns:a16="http://schemas.microsoft.com/office/drawing/2014/main" id="{9DCF9A63-F443-97E7-4445-0E0618903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938" y="2455863"/>
            <a:ext cx="952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5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投射线</a:t>
            </a:r>
            <a:endParaRPr kumimoji="1"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1" name="Rectangle 38">
            <a:extLst>
              <a:ext uri="{FF2B5EF4-FFF2-40B4-BE49-F238E27FC236}">
                <a16:creationId xmlns:a16="http://schemas.microsoft.com/office/drawing/2014/main" id="{31A6C201-B9A1-D375-C689-166FD030D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2338" y="2649538"/>
            <a:ext cx="63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5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物体</a:t>
            </a:r>
            <a:endParaRPr kumimoji="1"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" name="Rectangle 39">
            <a:extLst>
              <a:ext uri="{FF2B5EF4-FFF2-40B4-BE49-F238E27FC236}">
                <a16:creationId xmlns:a16="http://schemas.microsoft.com/office/drawing/2014/main" id="{BE2F9C48-DC8D-9687-FB9F-7C9BDBD76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3713" y="5078413"/>
            <a:ext cx="63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5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投影</a:t>
            </a:r>
            <a:endParaRPr kumimoji="1"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" name="Rectangle 40">
            <a:extLst>
              <a:ext uri="{FF2B5EF4-FFF2-40B4-BE49-F238E27FC236}">
                <a16:creationId xmlns:a16="http://schemas.microsoft.com/office/drawing/2014/main" id="{F72B063A-7C35-C701-CEC2-261AEF81B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4014788"/>
            <a:ext cx="952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5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投影面</a:t>
            </a:r>
            <a:endParaRPr kumimoji="1"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4" name="Line 41">
            <a:extLst>
              <a:ext uri="{FF2B5EF4-FFF2-40B4-BE49-F238E27FC236}">
                <a16:creationId xmlns:a16="http://schemas.microsoft.com/office/drawing/2014/main" id="{97A48117-3D71-C575-AED2-BABDD828A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1564" y="3659188"/>
            <a:ext cx="257175" cy="195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" name="Line 42">
            <a:extLst>
              <a:ext uri="{FF2B5EF4-FFF2-40B4-BE49-F238E27FC236}">
                <a16:creationId xmlns:a16="http://schemas.microsoft.com/office/drawing/2014/main" id="{93BD35A1-8FA2-8232-4EBC-C6B8F121C3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78738" y="3578226"/>
            <a:ext cx="596900" cy="276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6" name="Line 43">
            <a:extLst>
              <a:ext uri="{FF2B5EF4-FFF2-40B4-BE49-F238E27FC236}">
                <a16:creationId xmlns:a16="http://schemas.microsoft.com/office/drawing/2014/main" id="{355653F1-69B1-97DD-D234-6B88EB79A9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1564" y="3578226"/>
            <a:ext cx="854075" cy="80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" name="Line 44">
            <a:extLst>
              <a:ext uri="{FF2B5EF4-FFF2-40B4-BE49-F238E27FC236}">
                <a16:creationId xmlns:a16="http://schemas.microsoft.com/office/drawing/2014/main" id="{0A3F2E20-09D9-E23B-C64D-E96934461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6064" y="2393950"/>
            <a:ext cx="3175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" name="Line 45">
            <a:extLst>
              <a:ext uri="{FF2B5EF4-FFF2-40B4-BE49-F238E27FC236}">
                <a16:creationId xmlns:a16="http://schemas.microsoft.com/office/drawing/2014/main" id="{FBA708ED-71A4-5A10-D21A-BED9539719C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13563" y="2132014"/>
            <a:ext cx="952500" cy="261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9" name="Line 46">
            <a:extLst>
              <a:ext uri="{FF2B5EF4-FFF2-40B4-BE49-F238E27FC236}">
                <a16:creationId xmlns:a16="http://schemas.microsoft.com/office/drawing/2014/main" id="{1C3AD4A6-9A36-A511-F5CA-E20190879B4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96064" y="2890839"/>
            <a:ext cx="974725" cy="339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" name="Line 47">
            <a:extLst>
              <a:ext uri="{FF2B5EF4-FFF2-40B4-BE49-F238E27FC236}">
                <a16:creationId xmlns:a16="http://schemas.microsoft.com/office/drawing/2014/main" id="{9504E6C2-315D-CD97-C41E-1DF6F00B35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94639" y="3057526"/>
            <a:ext cx="688975" cy="557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1" name="Line 48">
            <a:extLst>
              <a:ext uri="{FF2B5EF4-FFF2-40B4-BE49-F238E27FC236}">
                <a16:creationId xmlns:a16="http://schemas.microsoft.com/office/drawing/2014/main" id="{8C1E3CA2-344A-B04B-B6B2-A895FB900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9738" y="4965700"/>
            <a:ext cx="1409700" cy="533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" name="Line 49">
            <a:extLst>
              <a:ext uri="{FF2B5EF4-FFF2-40B4-BE49-F238E27FC236}">
                <a16:creationId xmlns:a16="http://schemas.microsoft.com/office/drawing/2014/main" id="{329942EA-9AA5-F445-8DD9-AB0C406F38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08663" y="4451350"/>
            <a:ext cx="692150" cy="5794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5EE0604-295C-EFEB-02B9-F9B068AD5D3B}"/>
              </a:ext>
            </a:extLst>
          </p:cNvPr>
          <p:cNvSpPr txBox="1">
            <a:spLocks/>
          </p:cNvSpPr>
          <p:nvPr/>
        </p:nvSpPr>
        <p:spPr>
          <a:xfrm>
            <a:off x="158751" y="625800"/>
            <a:ext cx="7086600" cy="731838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hangingPunct="1">
              <a:buFont typeface="Arial" panose="020B0604020202020204"/>
              <a:buNone/>
              <a:defRPr/>
            </a:pPr>
            <a:r>
              <a:rPr lang="en-US" altLang="zh-CN" sz="11200" b="1" dirty="0">
                <a:ea typeface="宋体" pitchFamily="2" charset="-122"/>
              </a:rPr>
              <a:t>2.1</a:t>
            </a:r>
            <a:r>
              <a:rPr lang="zh-CN" altLang="en-US" sz="11200" b="1" dirty="0">
                <a:ea typeface="宋体" pitchFamily="2" charset="-122"/>
              </a:rPr>
              <a:t>投影法的基本知识</a:t>
            </a:r>
            <a:endParaRPr lang="en-US" altLang="zh-CN" sz="11200" b="1" dirty="0">
              <a:ea typeface="宋体" pitchFamily="2" charset="-122"/>
            </a:endParaRPr>
          </a:p>
          <a:p>
            <a:pPr marL="0" indent="0" hangingPunct="1">
              <a:buFont typeface="Arial" panose="020B0604020202020204"/>
              <a:buNone/>
              <a:defRPr/>
            </a:pPr>
            <a:r>
              <a:rPr lang="en-US" altLang="zh-CN" sz="9600" b="1" dirty="0">
                <a:ea typeface="宋体" pitchFamily="2" charset="-122"/>
              </a:rPr>
              <a:t>2.1.1  </a:t>
            </a:r>
            <a:r>
              <a:rPr lang="zh-CN" altLang="en-US" sz="9600" b="1" dirty="0">
                <a:ea typeface="宋体" pitchFamily="2" charset="-122"/>
              </a:rPr>
              <a:t>投影法的概念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utoUpdateAnimBg="0"/>
      <p:bldP spid="112" grpId="0" autoUpdateAnimBg="0"/>
      <p:bldP spid="113" grpId="0" autoUpdateAnimBg="0"/>
      <p:bldP spid="114" grpId="0" autoUpdateAnimBg="0"/>
      <p:bldP spid="115" grpId="0" autoUpdateAnimBg="0"/>
      <p:bldP spid="116" grpId="0" autoUpdateAnimBg="0"/>
      <p:bldP spid="117" grpId="0" autoUpdateAnimBg="0"/>
      <p:bldP spid="118" grpId="0" autoUpdateAnimBg="0"/>
      <p:bldP spid="119" grpId="0" autoUpdateAnimBg="0"/>
      <p:bldP spid="120" grpId="0" autoUpdateAnimBg="0"/>
      <p:bldP spid="121" grpId="0" autoUpdateAnimBg="0"/>
      <p:bldP spid="122" grpId="0" autoUpdateAnimBg="0"/>
      <p:bldP spid="12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9" name="Text Box 9">
            <a:extLst>
              <a:ext uri="{FF2B5EF4-FFF2-40B4-BE49-F238E27FC236}">
                <a16:creationId xmlns:a16="http://schemas.microsoft.com/office/drawing/2014/main" id="{13241587-62D5-3826-3588-24D4A722F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5084763"/>
            <a:ext cx="6443663" cy="1346200"/>
          </a:xfrm>
          <a:prstGeom prst="rect">
            <a:avLst/>
          </a:prstGeom>
          <a:noFill/>
          <a:ln w="12700">
            <a:solidFill>
              <a:srgbClr val="EAEAE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投影特性： 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．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积聚 成一点</a:t>
            </a:r>
          </a:p>
          <a:p>
            <a:pPr eaLnBrk="1" hangingPunct="1"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kumimoji="1" lang="zh-CN" altLang="en-US" sz="2400" i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ab 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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OY</a:t>
            </a:r>
            <a:r>
              <a:rPr kumimoji="1"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H 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 ;   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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Z</a:t>
            </a:r>
          </a:p>
          <a:p>
            <a:pPr eaLnBrk="1" hangingPunct="1"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                     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．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 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</a:p>
        </p:txBody>
      </p:sp>
      <p:grpSp>
        <p:nvGrpSpPr>
          <p:cNvPr id="128013" name="Group 13">
            <a:extLst>
              <a:ext uri="{FF2B5EF4-FFF2-40B4-BE49-F238E27FC236}">
                <a16:creationId xmlns:a16="http://schemas.microsoft.com/office/drawing/2014/main" id="{14C1B00D-D195-AE25-7C89-BA094B9B69DF}"/>
              </a:ext>
            </a:extLst>
          </p:cNvPr>
          <p:cNvGrpSpPr>
            <a:grpSpLocks/>
          </p:cNvGrpSpPr>
          <p:nvPr/>
        </p:nvGrpSpPr>
        <p:grpSpPr bwMode="auto">
          <a:xfrm>
            <a:off x="3844925" y="3005138"/>
            <a:ext cx="1771650" cy="495300"/>
            <a:chOff x="1032" y="1680"/>
            <a:chExt cx="1116" cy="312"/>
          </a:xfrm>
        </p:grpSpPr>
        <p:sp>
          <p:nvSpPr>
            <p:cNvPr id="50229" name="Text Box 14">
              <a:extLst>
                <a:ext uri="{FF2B5EF4-FFF2-40B4-BE49-F238E27FC236}">
                  <a16:creationId xmlns:a16="http://schemas.microsoft.com/office/drawing/2014/main" id="{F7BB08E2-BA68-11E4-D02E-247A7FE50F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2" y="1680"/>
              <a:ext cx="4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50230" name="Text Box 15">
              <a:extLst>
                <a:ext uri="{FF2B5EF4-FFF2-40B4-BE49-F238E27FC236}">
                  <a16:creationId xmlns:a16="http://schemas.microsoft.com/office/drawing/2014/main" id="{19F69296-B877-1885-EA8A-6994C507F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6" y="170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50231" name="Line 16">
              <a:extLst>
                <a:ext uri="{FF2B5EF4-FFF2-40B4-BE49-F238E27FC236}">
                  <a16:creationId xmlns:a16="http://schemas.microsoft.com/office/drawing/2014/main" id="{BB8910D2-8EB4-4ADF-50FC-5A5D304469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6" y="1728"/>
              <a:ext cx="672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8017" name="Group 17">
            <a:extLst>
              <a:ext uri="{FF2B5EF4-FFF2-40B4-BE49-F238E27FC236}">
                <a16:creationId xmlns:a16="http://schemas.microsoft.com/office/drawing/2014/main" id="{B357F951-A8F5-744D-997C-70E73ABCABA2}"/>
              </a:ext>
            </a:extLst>
          </p:cNvPr>
          <p:cNvGrpSpPr>
            <a:grpSpLocks/>
          </p:cNvGrpSpPr>
          <p:nvPr/>
        </p:nvGrpSpPr>
        <p:grpSpPr bwMode="auto">
          <a:xfrm>
            <a:off x="2892425" y="1557338"/>
            <a:ext cx="3924300" cy="3676650"/>
            <a:chOff x="432" y="768"/>
            <a:chExt cx="2472" cy="2316"/>
          </a:xfrm>
        </p:grpSpPr>
        <p:sp>
          <p:nvSpPr>
            <p:cNvPr id="50210" name="Text Box 18">
              <a:extLst>
                <a:ext uri="{FF2B5EF4-FFF2-40B4-BE49-F238E27FC236}">
                  <a16:creationId xmlns:a16="http://schemas.microsoft.com/office/drawing/2014/main" id="{2D67EE41-ED8D-EDEE-B28F-E861BE0D8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6" y="27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50211" name="Text Box 19">
              <a:extLst>
                <a:ext uri="{FF2B5EF4-FFF2-40B4-BE49-F238E27FC236}">
                  <a16:creationId xmlns:a16="http://schemas.microsoft.com/office/drawing/2014/main" id="{1BFBA366-0BCC-1037-52AD-26C8CF1EC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768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0212" name="Text Box 20">
              <a:extLst>
                <a:ext uri="{FF2B5EF4-FFF2-40B4-BE49-F238E27FC236}">
                  <a16:creationId xmlns:a16="http://schemas.microsoft.com/office/drawing/2014/main" id="{40CEA1A2-FC2E-31E8-4E12-FE25E4DD8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" y="1380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0213" name="Text Box 21">
              <a:extLst>
                <a:ext uri="{FF2B5EF4-FFF2-40B4-BE49-F238E27FC236}">
                  <a16:creationId xmlns:a16="http://schemas.microsoft.com/office/drawing/2014/main" id="{3610D496-EE1E-AE13-C895-AF8FD9E98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2784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50214" name="Line 22">
              <a:extLst>
                <a:ext uri="{FF2B5EF4-FFF2-40B4-BE49-F238E27FC236}">
                  <a16:creationId xmlns:a16="http://schemas.microsoft.com/office/drawing/2014/main" id="{AC60C6D9-0488-DCDB-29CC-7682998F99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6" y="2832"/>
              <a:ext cx="9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15" name="Line 23">
              <a:extLst>
                <a:ext uri="{FF2B5EF4-FFF2-40B4-BE49-F238E27FC236}">
                  <a16:creationId xmlns:a16="http://schemas.microsoft.com/office/drawing/2014/main" id="{E0F72519-9DD0-79E8-0FB7-EE4711336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728"/>
              <a:ext cx="1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16" name="Line 24">
              <a:extLst>
                <a:ext uri="{FF2B5EF4-FFF2-40B4-BE49-F238E27FC236}">
                  <a16:creationId xmlns:a16="http://schemas.microsoft.com/office/drawing/2014/main" id="{7C042A2A-30D8-F969-99A5-3A54A771E0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056"/>
              <a:ext cx="28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17" name="Line 25">
              <a:extLst>
                <a:ext uri="{FF2B5EF4-FFF2-40B4-BE49-F238E27FC236}">
                  <a16:creationId xmlns:a16="http://schemas.microsoft.com/office/drawing/2014/main" id="{2739EFC0-1244-62A3-CA71-3A518B3952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728"/>
              <a:ext cx="28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18" name="Line 26">
              <a:extLst>
                <a:ext uri="{FF2B5EF4-FFF2-40B4-BE49-F238E27FC236}">
                  <a16:creationId xmlns:a16="http://schemas.microsoft.com/office/drawing/2014/main" id="{88DF5101-478A-C763-9973-8558BC0535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728"/>
              <a:ext cx="1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19" name="Line 27">
              <a:extLst>
                <a:ext uri="{FF2B5EF4-FFF2-40B4-BE49-F238E27FC236}">
                  <a16:creationId xmlns:a16="http://schemas.microsoft.com/office/drawing/2014/main" id="{EA03B953-2C1F-CB28-378B-D4BEE9BB9A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056"/>
              <a:ext cx="1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20" name="Line 28">
              <a:extLst>
                <a:ext uri="{FF2B5EF4-FFF2-40B4-BE49-F238E27FC236}">
                  <a16:creationId xmlns:a16="http://schemas.microsoft.com/office/drawing/2014/main" id="{7E2D330E-5481-3E43-2531-3625CBC7C3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4" y="2154"/>
              <a:ext cx="672" cy="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21" name="Line 29">
              <a:extLst>
                <a:ext uri="{FF2B5EF4-FFF2-40B4-BE49-F238E27FC236}">
                  <a16:creationId xmlns:a16="http://schemas.microsoft.com/office/drawing/2014/main" id="{E8B4B33B-8676-F6AA-8D4C-79A3F18583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4" y="1056"/>
              <a:ext cx="67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22" name="Line 30">
              <a:extLst>
                <a:ext uri="{FF2B5EF4-FFF2-40B4-BE49-F238E27FC236}">
                  <a16:creationId xmlns:a16="http://schemas.microsoft.com/office/drawing/2014/main" id="{9AC53AA8-C8EC-58AA-A973-B27EE42D5E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832"/>
              <a:ext cx="672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23" name="Line 31">
              <a:extLst>
                <a:ext uri="{FF2B5EF4-FFF2-40B4-BE49-F238E27FC236}">
                  <a16:creationId xmlns:a16="http://schemas.microsoft.com/office/drawing/2014/main" id="{8AE65140-3B0C-3B99-5FED-879B3F7A5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056"/>
              <a:ext cx="67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24" name="Line 32">
              <a:extLst>
                <a:ext uri="{FF2B5EF4-FFF2-40B4-BE49-F238E27FC236}">
                  <a16:creationId xmlns:a16="http://schemas.microsoft.com/office/drawing/2014/main" id="{A4D78B73-740A-D8A4-1E37-54D725F49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728"/>
              <a:ext cx="1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25" name="Line 33">
              <a:extLst>
                <a:ext uri="{FF2B5EF4-FFF2-40B4-BE49-F238E27FC236}">
                  <a16:creationId xmlns:a16="http://schemas.microsoft.com/office/drawing/2014/main" id="{301940B4-0ECC-B6BF-24B0-1964A27B0C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96" y="1056"/>
              <a:ext cx="67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26" name="Line 34">
              <a:extLst>
                <a:ext uri="{FF2B5EF4-FFF2-40B4-BE49-F238E27FC236}">
                  <a16:creationId xmlns:a16="http://schemas.microsoft.com/office/drawing/2014/main" id="{108FF198-7713-8B40-521A-7E046F1B0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056"/>
              <a:ext cx="672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27" name="Text Box 35">
              <a:extLst>
                <a:ext uri="{FF2B5EF4-FFF2-40B4-BE49-F238E27FC236}">
                  <a16:creationId xmlns:a16="http://schemas.microsoft.com/office/drawing/2014/main" id="{E20226F5-3FD4-BE89-8206-E252B3994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792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0228" name="Oval 36">
              <a:extLst>
                <a:ext uri="{FF2B5EF4-FFF2-40B4-BE49-F238E27FC236}">
                  <a16:creationId xmlns:a16="http://schemas.microsoft.com/office/drawing/2014/main" id="{94B2EACF-FC59-4B2B-BE4F-FE6BBD75C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680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8037" name="Group 37">
            <a:extLst>
              <a:ext uri="{FF2B5EF4-FFF2-40B4-BE49-F238E27FC236}">
                <a16:creationId xmlns:a16="http://schemas.microsoft.com/office/drawing/2014/main" id="{D1E88B50-9EBC-AC2A-68E3-C47811A1DC38}"/>
              </a:ext>
            </a:extLst>
          </p:cNvPr>
          <p:cNvGrpSpPr>
            <a:grpSpLocks/>
          </p:cNvGrpSpPr>
          <p:nvPr/>
        </p:nvGrpSpPr>
        <p:grpSpPr bwMode="auto">
          <a:xfrm>
            <a:off x="6032500" y="1125538"/>
            <a:ext cx="4743450" cy="4183062"/>
            <a:chOff x="2772" y="432"/>
            <a:chExt cx="2988" cy="2635"/>
          </a:xfrm>
        </p:grpSpPr>
        <p:sp>
          <p:nvSpPr>
            <p:cNvPr id="50189" name="Text Box 38">
              <a:extLst>
                <a:ext uri="{FF2B5EF4-FFF2-40B4-BE49-F238E27FC236}">
                  <a16:creationId xmlns:a16="http://schemas.microsoft.com/office/drawing/2014/main" id="{15DFEB47-DBB0-6ECA-1339-C6BD1E0BF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6" y="432"/>
              <a:ext cx="2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Z</a:t>
              </a:r>
            </a:p>
          </p:txBody>
        </p:sp>
        <p:sp>
          <p:nvSpPr>
            <p:cNvPr id="50190" name="Text Box 39">
              <a:extLst>
                <a:ext uri="{FF2B5EF4-FFF2-40B4-BE49-F238E27FC236}">
                  <a16:creationId xmlns:a16="http://schemas.microsoft.com/office/drawing/2014/main" id="{376FAE93-B2EF-A44A-0E0F-94F2D22885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" y="1624"/>
              <a:ext cx="2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50191" name="Text Box 40">
              <a:extLst>
                <a:ext uri="{FF2B5EF4-FFF2-40B4-BE49-F238E27FC236}">
                  <a16:creationId xmlns:a16="http://schemas.microsoft.com/office/drawing/2014/main" id="{68AA800D-B6E9-89C9-AAC5-F9FF689A5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4" y="491"/>
              <a:ext cx="7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0192" name="Text Box 41">
              <a:extLst>
                <a:ext uri="{FF2B5EF4-FFF2-40B4-BE49-F238E27FC236}">
                  <a16:creationId xmlns:a16="http://schemas.microsoft.com/office/drawing/2014/main" id="{5DAB78D1-244E-7E81-EB10-E05CE8586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2" y="540"/>
              <a:ext cx="6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0193" name="Text Box 42">
              <a:extLst>
                <a:ext uri="{FF2B5EF4-FFF2-40B4-BE49-F238E27FC236}">
                  <a16:creationId xmlns:a16="http://schemas.microsoft.com/office/drawing/2014/main" id="{0735708F-3F80-48A0-E45E-E37295368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" y="2424"/>
              <a:ext cx="3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50194" name="Text Box 43">
              <a:extLst>
                <a:ext uri="{FF2B5EF4-FFF2-40B4-BE49-F238E27FC236}">
                  <a16:creationId xmlns:a16="http://schemas.microsoft.com/office/drawing/2014/main" id="{58FE133D-0FCF-A91D-0B7C-FC9EAEF72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6" y="1641"/>
              <a:ext cx="2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50195" name="Text Box 44">
              <a:extLst>
                <a:ext uri="{FF2B5EF4-FFF2-40B4-BE49-F238E27FC236}">
                  <a16:creationId xmlns:a16="http://schemas.microsoft.com/office/drawing/2014/main" id="{BD0E328E-B145-DA6D-EE47-ED95E2C1B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2" y="2779"/>
              <a:ext cx="3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kumimoji="1" lang="en-US" altLang="zh-CN" sz="24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50196" name="Text Box 45">
              <a:extLst>
                <a:ext uri="{FF2B5EF4-FFF2-40B4-BE49-F238E27FC236}">
                  <a16:creationId xmlns:a16="http://schemas.microsoft.com/office/drawing/2014/main" id="{1C48BE62-C305-5914-3D27-8340BDDA6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4" y="1618"/>
              <a:ext cx="4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kumimoji="1" lang="en-US" altLang="zh-CN" sz="24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W</a:t>
              </a:r>
            </a:p>
          </p:txBody>
        </p:sp>
        <p:sp>
          <p:nvSpPr>
            <p:cNvPr id="50197" name="Text Box 46">
              <a:extLst>
                <a:ext uri="{FF2B5EF4-FFF2-40B4-BE49-F238E27FC236}">
                  <a16:creationId xmlns:a16="http://schemas.microsoft.com/office/drawing/2014/main" id="{493127AF-137B-0788-21E9-F3E7CB4CF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528"/>
              <a:ext cx="6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0198" name="Line 47">
              <a:extLst>
                <a:ext uri="{FF2B5EF4-FFF2-40B4-BE49-F238E27FC236}">
                  <a16:creationId xmlns:a16="http://schemas.microsoft.com/office/drawing/2014/main" id="{62A19D2E-7B64-1E28-187D-635625C08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2" y="1875"/>
              <a:ext cx="2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9" name="Line 48">
              <a:extLst>
                <a:ext uri="{FF2B5EF4-FFF2-40B4-BE49-F238E27FC236}">
                  <a16:creationId xmlns:a16="http://schemas.microsoft.com/office/drawing/2014/main" id="{ACC13DFB-26F5-4807-39C5-CF0B289EC7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0" y="549"/>
              <a:ext cx="2" cy="2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00" name="Line 49">
              <a:extLst>
                <a:ext uri="{FF2B5EF4-FFF2-40B4-BE49-F238E27FC236}">
                  <a16:creationId xmlns:a16="http://schemas.microsoft.com/office/drawing/2014/main" id="{49A692C2-E8AF-DEC1-6934-B37953B8E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2" y="1871"/>
              <a:ext cx="1138" cy="1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01" name="Line 50">
              <a:extLst>
                <a:ext uri="{FF2B5EF4-FFF2-40B4-BE49-F238E27FC236}">
                  <a16:creationId xmlns:a16="http://schemas.microsoft.com/office/drawing/2014/main" id="{5E87832D-0408-AE1D-D028-D610BD7F0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2629"/>
              <a:ext cx="8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02" name="Line 51">
              <a:extLst>
                <a:ext uri="{FF2B5EF4-FFF2-40B4-BE49-F238E27FC236}">
                  <a16:creationId xmlns:a16="http://schemas.microsoft.com/office/drawing/2014/main" id="{3D507F56-A006-1308-0043-7A44683B3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629"/>
              <a:ext cx="1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03" name="Text Box 52">
              <a:extLst>
                <a:ext uri="{FF2B5EF4-FFF2-40B4-BE49-F238E27FC236}">
                  <a16:creationId xmlns:a16="http://schemas.microsoft.com/office/drawing/2014/main" id="{85F456D0-AC22-7EBD-81B8-85B941E38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8" y="2381"/>
              <a:ext cx="3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50204" name="Line 53">
              <a:extLst>
                <a:ext uri="{FF2B5EF4-FFF2-40B4-BE49-F238E27FC236}">
                  <a16:creationId xmlns:a16="http://schemas.microsoft.com/office/drawing/2014/main" id="{17D8B54F-F507-909B-29C9-C59B889CA4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2" y="804"/>
              <a:ext cx="0" cy="1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05" name="Line 54">
              <a:extLst>
                <a:ext uri="{FF2B5EF4-FFF2-40B4-BE49-F238E27FC236}">
                  <a16:creationId xmlns:a16="http://schemas.microsoft.com/office/drawing/2014/main" id="{9C5F03F2-F5C2-DC2D-5858-1A53E0272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816"/>
              <a:ext cx="0" cy="1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06" name="Line 55">
              <a:extLst>
                <a:ext uri="{FF2B5EF4-FFF2-40B4-BE49-F238E27FC236}">
                  <a16:creationId xmlns:a16="http://schemas.microsoft.com/office/drawing/2014/main" id="{4E6F8F64-D533-E1D7-0299-7727810F49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2" y="816"/>
              <a:ext cx="0" cy="1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07" name="Line 56">
              <a:extLst>
                <a:ext uri="{FF2B5EF4-FFF2-40B4-BE49-F238E27FC236}">
                  <a16:creationId xmlns:a16="http://schemas.microsoft.com/office/drawing/2014/main" id="{0900072E-AE4B-C193-DE52-9C6DB9BC6F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81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08" name="Line 57">
              <a:extLst>
                <a:ext uri="{FF2B5EF4-FFF2-40B4-BE49-F238E27FC236}">
                  <a16:creationId xmlns:a16="http://schemas.microsoft.com/office/drawing/2014/main" id="{21DD34C5-7059-1359-B672-8A9AEC513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816"/>
              <a:ext cx="8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09" name="Oval 58">
              <a:extLst>
                <a:ext uri="{FF2B5EF4-FFF2-40B4-BE49-F238E27FC236}">
                  <a16:creationId xmlns:a16="http://schemas.microsoft.com/office/drawing/2014/main" id="{CBA455F3-4D21-3518-9435-C0BB725CE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" y="768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0185" name="Rectangle 60">
            <a:extLst>
              <a:ext uri="{FF2B5EF4-FFF2-40B4-BE49-F238E27FC236}">
                <a16:creationId xmlns:a16="http://schemas.microsoft.com/office/drawing/2014/main" id="{A3BB531B-97D2-0AC5-2FCE-1056DD2A7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175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kumimoji="1"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kumimoji="1"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）侧垂线</a:t>
            </a:r>
            <a:r>
              <a:rPr kumimoji="1"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— </a:t>
            </a:r>
            <a:r>
              <a:rPr kumimoji="1"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垂直于侧面投影面的直线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9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46EAF79C-FD5B-8A22-F7CB-1BC919C68B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43250" y="79375"/>
            <a:ext cx="7772400" cy="6858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zh-CN" altLang="en-US" sz="3200">
                <a:solidFill>
                  <a:schemeClr val="tx1"/>
                </a:solidFill>
                <a:ea typeface="宋体" panose="02010600030101010101" pitchFamily="2" charset="-122"/>
              </a:rPr>
              <a:t>二、一般位置直线</a:t>
            </a:r>
          </a:p>
        </p:txBody>
      </p:sp>
      <p:grpSp>
        <p:nvGrpSpPr>
          <p:cNvPr id="129037" name="Group 13">
            <a:extLst>
              <a:ext uri="{FF2B5EF4-FFF2-40B4-BE49-F238E27FC236}">
                <a16:creationId xmlns:a16="http://schemas.microsoft.com/office/drawing/2014/main" id="{9645DF56-5CBF-B10A-BFDB-9A4EC97F537D}"/>
              </a:ext>
            </a:extLst>
          </p:cNvPr>
          <p:cNvGrpSpPr>
            <a:grpSpLocks/>
          </p:cNvGrpSpPr>
          <p:nvPr/>
        </p:nvGrpSpPr>
        <p:grpSpPr bwMode="auto">
          <a:xfrm>
            <a:off x="2468564" y="1428750"/>
            <a:ext cx="3506787" cy="3454400"/>
            <a:chOff x="595" y="900"/>
            <a:chExt cx="2209" cy="2176"/>
          </a:xfrm>
        </p:grpSpPr>
        <p:sp>
          <p:nvSpPr>
            <p:cNvPr id="51244" name="Text Box 14">
              <a:extLst>
                <a:ext uri="{FF2B5EF4-FFF2-40B4-BE49-F238E27FC236}">
                  <a16:creationId xmlns:a16="http://schemas.microsoft.com/office/drawing/2014/main" id="{1489E4A9-77D6-C0CF-EDCE-23F0BF358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5" y="2481"/>
              <a:ext cx="4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51245" name="Text Box 15">
              <a:extLst>
                <a:ext uri="{FF2B5EF4-FFF2-40B4-BE49-F238E27FC236}">
                  <a16:creationId xmlns:a16="http://schemas.microsoft.com/office/drawing/2014/main" id="{84E55A3C-D076-11F1-904B-098595C4F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" y="1236"/>
              <a:ext cx="4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51246" name="Text Box 16">
              <a:extLst>
                <a:ext uri="{FF2B5EF4-FFF2-40B4-BE49-F238E27FC236}">
                  <a16:creationId xmlns:a16="http://schemas.microsoft.com/office/drawing/2014/main" id="{EAEB15BC-0A40-30BA-1E02-7EF9A7BFA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" y="2340"/>
              <a:ext cx="2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51247" name="Text Box 17">
              <a:extLst>
                <a:ext uri="{FF2B5EF4-FFF2-40B4-BE49-F238E27FC236}">
                  <a16:creationId xmlns:a16="http://schemas.microsoft.com/office/drawing/2014/main" id="{3CE6EDFB-8D32-46E9-16F1-4ADD5BC7A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7" y="900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1248" name="Text Box 18">
              <a:extLst>
                <a:ext uri="{FF2B5EF4-FFF2-40B4-BE49-F238E27FC236}">
                  <a16:creationId xmlns:a16="http://schemas.microsoft.com/office/drawing/2014/main" id="{7808DA5D-E767-64A5-1EDA-C8A716D27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3" y="2449"/>
              <a:ext cx="4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1249" name="Text Box 19">
              <a:extLst>
                <a:ext uri="{FF2B5EF4-FFF2-40B4-BE49-F238E27FC236}">
                  <a16:creationId xmlns:a16="http://schemas.microsoft.com/office/drawing/2014/main" id="{E547DFFD-2B4C-7F09-2AA3-85414220F5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8" y="1259"/>
              <a:ext cx="4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1250" name="Text Box 20">
              <a:extLst>
                <a:ext uri="{FF2B5EF4-FFF2-40B4-BE49-F238E27FC236}">
                  <a16:creationId xmlns:a16="http://schemas.microsoft.com/office/drawing/2014/main" id="{87AA88B8-6788-5A1D-434D-08F13B505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3" y="2788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51251" name="Line 21">
              <a:extLst>
                <a:ext uri="{FF2B5EF4-FFF2-40B4-BE49-F238E27FC236}">
                  <a16:creationId xmlns:a16="http://schemas.microsoft.com/office/drawing/2014/main" id="{F90194FD-E194-CE03-7403-1BD8DFC6F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" y="19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52" name="Line 22">
              <a:extLst>
                <a:ext uri="{FF2B5EF4-FFF2-40B4-BE49-F238E27FC236}">
                  <a16:creationId xmlns:a16="http://schemas.microsoft.com/office/drawing/2014/main" id="{844204E8-782B-3AE4-28E1-E58A55D79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5" y="25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53" name="Line 23">
              <a:extLst>
                <a:ext uri="{FF2B5EF4-FFF2-40B4-BE49-F238E27FC236}">
                  <a16:creationId xmlns:a16="http://schemas.microsoft.com/office/drawing/2014/main" id="{D2F10969-8BF1-2BEC-C357-FB4B9888E2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9" y="10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54" name="Line 24">
              <a:extLst>
                <a:ext uri="{FF2B5EF4-FFF2-40B4-BE49-F238E27FC236}">
                  <a16:creationId xmlns:a16="http://schemas.microsoft.com/office/drawing/2014/main" id="{82DEFFA1-442B-ADA5-A71C-608CD2682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1092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55" name="Line 25">
              <a:extLst>
                <a:ext uri="{FF2B5EF4-FFF2-40B4-BE49-F238E27FC236}">
                  <a16:creationId xmlns:a16="http://schemas.microsoft.com/office/drawing/2014/main" id="{5D494E3B-C947-E1E8-4DE4-6930913E3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9" y="1092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56" name="Line 26">
              <a:extLst>
                <a:ext uri="{FF2B5EF4-FFF2-40B4-BE49-F238E27FC236}">
                  <a16:creationId xmlns:a16="http://schemas.microsoft.com/office/drawing/2014/main" id="{A64589F7-37DA-6B15-50A8-2FCD8384B1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" y="14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57" name="Line 27">
              <a:extLst>
                <a:ext uri="{FF2B5EF4-FFF2-40B4-BE49-F238E27FC236}">
                  <a16:creationId xmlns:a16="http://schemas.microsoft.com/office/drawing/2014/main" id="{F6D37EAF-520A-FC0B-42F4-E13C5B042A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" y="1908"/>
              <a:ext cx="67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58" name="Line 28">
              <a:extLst>
                <a:ext uri="{FF2B5EF4-FFF2-40B4-BE49-F238E27FC236}">
                  <a16:creationId xmlns:a16="http://schemas.microsoft.com/office/drawing/2014/main" id="{1CB3E31B-CBF1-A8A5-4F24-2C961E8893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" y="2196"/>
              <a:ext cx="67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59" name="Line 29">
              <a:extLst>
                <a:ext uri="{FF2B5EF4-FFF2-40B4-BE49-F238E27FC236}">
                  <a16:creationId xmlns:a16="http://schemas.microsoft.com/office/drawing/2014/main" id="{B00192FE-298D-3D28-CC35-0D809F92C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5" y="286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60" name="Line 30">
              <a:extLst>
                <a:ext uri="{FF2B5EF4-FFF2-40B4-BE49-F238E27FC236}">
                  <a16:creationId xmlns:a16="http://schemas.microsoft.com/office/drawing/2014/main" id="{EFEC7666-ACBF-8438-293E-2E10856621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9" y="25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61" name="Line 31">
              <a:extLst>
                <a:ext uri="{FF2B5EF4-FFF2-40B4-BE49-F238E27FC236}">
                  <a16:creationId xmlns:a16="http://schemas.microsoft.com/office/drawing/2014/main" id="{A85B500C-26F5-A949-6B62-F69520CAE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5" y="258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62" name="Line 32">
              <a:extLst>
                <a:ext uri="{FF2B5EF4-FFF2-40B4-BE49-F238E27FC236}">
                  <a16:creationId xmlns:a16="http://schemas.microsoft.com/office/drawing/2014/main" id="{D6098588-C9D7-3FAC-2E1D-3D02A9E7C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1" y="1476"/>
              <a:ext cx="288" cy="110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63" name="Line 33">
              <a:extLst>
                <a:ext uri="{FF2B5EF4-FFF2-40B4-BE49-F238E27FC236}">
                  <a16:creationId xmlns:a16="http://schemas.microsoft.com/office/drawing/2014/main" id="{285BC992-3C08-0AFE-EFC6-DF7DA03744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" y="1092"/>
              <a:ext cx="576" cy="81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64" name="Line 34">
              <a:extLst>
                <a:ext uri="{FF2B5EF4-FFF2-40B4-BE49-F238E27FC236}">
                  <a16:creationId xmlns:a16="http://schemas.microsoft.com/office/drawing/2014/main" id="{9DAF6875-1A6B-C70A-E012-71E1B03A6E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" y="1476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65" name="Line 35">
              <a:extLst>
                <a:ext uri="{FF2B5EF4-FFF2-40B4-BE49-F238E27FC236}">
                  <a16:creationId xmlns:a16="http://schemas.microsoft.com/office/drawing/2014/main" id="{85451172-9937-AE3E-2200-91B8490611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5" y="2580"/>
              <a:ext cx="288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66" name="Text Box 36">
              <a:extLst>
                <a:ext uri="{FF2B5EF4-FFF2-40B4-BE49-F238E27FC236}">
                  <a16:creationId xmlns:a16="http://schemas.microsoft.com/office/drawing/2014/main" id="{8A83FFD6-53C9-3C28-019E-8ECF69D53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171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9061" name="Group 37">
            <a:extLst>
              <a:ext uri="{FF2B5EF4-FFF2-40B4-BE49-F238E27FC236}">
                <a16:creationId xmlns:a16="http://schemas.microsoft.com/office/drawing/2014/main" id="{8189438F-5F6A-BB68-9FE9-5397C7AD18DE}"/>
              </a:ext>
            </a:extLst>
          </p:cNvPr>
          <p:cNvGrpSpPr>
            <a:grpSpLocks/>
          </p:cNvGrpSpPr>
          <p:nvPr/>
        </p:nvGrpSpPr>
        <p:grpSpPr bwMode="auto">
          <a:xfrm>
            <a:off x="3535363" y="2343150"/>
            <a:ext cx="1371600" cy="1752600"/>
            <a:chOff x="1267" y="1476"/>
            <a:chExt cx="864" cy="1104"/>
          </a:xfrm>
        </p:grpSpPr>
        <p:sp>
          <p:nvSpPr>
            <p:cNvPr id="51235" name="Line 38">
              <a:extLst>
                <a:ext uri="{FF2B5EF4-FFF2-40B4-BE49-F238E27FC236}">
                  <a16:creationId xmlns:a16="http://schemas.microsoft.com/office/drawing/2014/main" id="{3CF4CBC7-789D-6F57-24BE-03BB49C8C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" y="1476"/>
              <a:ext cx="288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36" name="Line 39">
              <a:extLst>
                <a:ext uri="{FF2B5EF4-FFF2-40B4-BE49-F238E27FC236}">
                  <a16:creationId xmlns:a16="http://schemas.microsoft.com/office/drawing/2014/main" id="{923570B2-FA6D-D4CF-D765-91B9E03A45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67" y="1476"/>
              <a:ext cx="576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37" name="Line 40">
              <a:extLst>
                <a:ext uri="{FF2B5EF4-FFF2-40B4-BE49-F238E27FC236}">
                  <a16:creationId xmlns:a16="http://schemas.microsoft.com/office/drawing/2014/main" id="{BFE7DB04-CD35-092D-ABD0-8EC504D75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5" y="2292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38" name="Rectangle 41">
              <a:extLst>
                <a:ext uri="{FF2B5EF4-FFF2-40B4-BE49-F238E27FC236}">
                  <a16:creationId xmlns:a16="http://schemas.microsoft.com/office/drawing/2014/main" id="{C35C3AF8-08C6-58F4-5DA5-6A71DB8DB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1" y="2143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51239" name="Rectangle 42">
              <a:extLst>
                <a:ext uri="{FF2B5EF4-FFF2-40B4-BE49-F238E27FC236}">
                  <a16:creationId xmlns:a16="http://schemas.microsoft.com/office/drawing/2014/main" id="{9B4D700B-6C5D-DB95-8BBA-2E12A1F40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" y="168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</a:t>
              </a:r>
              <a:endParaRPr kumimoji="1" lang="zh-CN" altLang="en-US" sz="2400" i="1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endParaRPr>
            </a:p>
          </p:txBody>
        </p:sp>
        <p:sp>
          <p:nvSpPr>
            <p:cNvPr id="51240" name="Rectangle 43">
              <a:extLst>
                <a:ext uri="{FF2B5EF4-FFF2-40B4-BE49-F238E27FC236}">
                  <a16:creationId xmlns:a16="http://schemas.microsoft.com/office/drawing/2014/main" id="{5575A91A-2DD1-73A8-ABEB-4B521FFEE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" y="1657"/>
              <a:ext cx="1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</a:t>
              </a:r>
            </a:p>
          </p:txBody>
        </p:sp>
        <p:sp>
          <p:nvSpPr>
            <p:cNvPr id="51241" name="Freeform 44">
              <a:extLst>
                <a:ext uri="{FF2B5EF4-FFF2-40B4-BE49-F238E27FC236}">
                  <a16:creationId xmlns:a16="http://schemas.microsoft.com/office/drawing/2014/main" id="{D33A7E5B-C81C-F6C4-06B6-D2A844B0F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701"/>
              <a:ext cx="88" cy="42"/>
            </a:xfrm>
            <a:custGeom>
              <a:avLst/>
              <a:gdLst>
                <a:gd name="T0" fmla="*/ 0 w 88"/>
                <a:gd name="T1" fmla="*/ 0 h 42"/>
                <a:gd name="T2" fmla="*/ 30 w 88"/>
                <a:gd name="T3" fmla="*/ 27 h 42"/>
                <a:gd name="T4" fmla="*/ 88 w 88"/>
                <a:gd name="T5" fmla="*/ 42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" h="42">
                  <a:moveTo>
                    <a:pt x="0" y="0"/>
                  </a:moveTo>
                  <a:cubicBezTo>
                    <a:pt x="5" y="4"/>
                    <a:pt x="15" y="20"/>
                    <a:pt x="30" y="27"/>
                  </a:cubicBezTo>
                  <a:cubicBezTo>
                    <a:pt x="45" y="34"/>
                    <a:pt x="76" y="39"/>
                    <a:pt x="88" y="4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42" name="Freeform 45">
              <a:extLst>
                <a:ext uri="{FF2B5EF4-FFF2-40B4-BE49-F238E27FC236}">
                  <a16:creationId xmlns:a16="http://schemas.microsoft.com/office/drawing/2014/main" id="{7287B44C-8627-DCB9-F2DB-1B4C5C3E9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1749"/>
              <a:ext cx="126" cy="12"/>
            </a:xfrm>
            <a:custGeom>
              <a:avLst/>
              <a:gdLst>
                <a:gd name="T0" fmla="*/ 0 w 126"/>
                <a:gd name="T1" fmla="*/ 0 h 12"/>
                <a:gd name="T2" fmla="*/ 66 w 126"/>
                <a:gd name="T3" fmla="*/ 12 h 12"/>
                <a:gd name="T4" fmla="*/ 126 w 126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" h="12">
                  <a:moveTo>
                    <a:pt x="0" y="0"/>
                  </a:moveTo>
                  <a:cubicBezTo>
                    <a:pt x="11" y="2"/>
                    <a:pt x="45" y="12"/>
                    <a:pt x="66" y="12"/>
                  </a:cubicBezTo>
                  <a:cubicBezTo>
                    <a:pt x="87" y="12"/>
                    <a:pt x="114" y="2"/>
                    <a:pt x="12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43" name="Freeform 46">
              <a:extLst>
                <a:ext uri="{FF2B5EF4-FFF2-40B4-BE49-F238E27FC236}">
                  <a16:creationId xmlns:a16="http://schemas.microsoft.com/office/drawing/2014/main" id="{536B46C9-82F6-F921-BF34-0DA11884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2394"/>
              <a:ext cx="84" cy="57"/>
            </a:xfrm>
            <a:custGeom>
              <a:avLst/>
              <a:gdLst>
                <a:gd name="T0" fmla="*/ 0 w 84"/>
                <a:gd name="T1" fmla="*/ 0 h 57"/>
                <a:gd name="T2" fmla="*/ 54 w 84"/>
                <a:gd name="T3" fmla="*/ 18 h 57"/>
                <a:gd name="T4" fmla="*/ 84 w 84"/>
                <a:gd name="T5" fmla="*/ 57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" h="57">
                  <a:moveTo>
                    <a:pt x="0" y="0"/>
                  </a:moveTo>
                  <a:cubicBezTo>
                    <a:pt x="9" y="3"/>
                    <a:pt x="40" y="8"/>
                    <a:pt x="54" y="18"/>
                  </a:cubicBezTo>
                  <a:cubicBezTo>
                    <a:pt x="68" y="28"/>
                    <a:pt x="78" y="49"/>
                    <a:pt x="84" y="5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9071" name="Group 47">
            <a:extLst>
              <a:ext uri="{FF2B5EF4-FFF2-40B4-BE49-F238E27FC236}">
                <a16:creationId xmlns:a16="http://schemas.microsoft.com/office/drawing/2014/main" id="{363EE2D1-E238-69A7-B1A8-6D01883F9EE9}"/>
              </a:ext>
            </a:extLst>
          </p:cNvPr>
          <p:cNvGrpSpPr>
            <a:grpSpLocks/>
          </p:cNvGrpSpPr>
          <p:nvPr/>
        </p:nvGrpSpPr>
        <p:grpSpPr bwMode="auto">
          <a:xfrm>
            <a:off x="5905501" y="742950"/>
            <a:ext cx="5032375" cy="4643438"/>
            <a:chOff x="2760" y="468"/>
            <a:chExt cx="3170" cy="2925"/>
          </a:xfrm>
        </p:grpSpPr>
        <p:sp>
          <p:nvSpPr>
            <p:cNvPr id="51210" name="Line 48">
              <a:extLst>
                <a:ext uri="{FF2B5EF4-FFF2-40B4-BE49-F238E27FC236}">
                  <a16:creationId xmlns:a16="http://schemas.microsoft.com/office/drawing/2014/main" id="{66491C00-07B4-7843-B423-5CE2273584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2" y="560"/>
              <a:ext cx="0" cy="2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11" name="Text Box 49">
              <a:extLst>
                <a:ext uri="{FF2B5EF4-FFF2-40B4-BE49-F238E27FC236}">
                  <a16:creationId xmlns:a16="http://schemas.microsoft.com/office/drawing/2014/main" id="{5F3A088C-B4A6-17B7-4F95-DE48B219D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8" y="46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Z</a:t>
              </a:r>
            </a:p>
          </p:txBody>
        </p:sp>
        <p:sp>
          <p:nvSpPr>
            <p:cNvPr id="51212" name="Freeform 50">
              <a:extLst>
                <a:ext uri="{FF2B5EF4-FFF2-40B4-BE49-F238E27FC236}">
                  <a16:creationId xmlns:a16="http://schemas.microsoft.com/office/drawing/2014/main" id="{B3793A98-9B27-287B-5D9D-0418F07BF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1914"/>
              <a:ext cx="2662" cy="1"/>
            </a:xfrm>
            <a:custGeom>
              <a:avLst/>
              <a:gdLst>
                <a:gd name="T0" fmla="*/ 2662 w 2662"/>
                <a:gd name="T1" fmla="*/ 0 h 1"/>
                <a:gd name="T2" fmla="*/ 0 w 2662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62" h="1">
                  <a:moveTo>
                    <a:pt x="2662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13" name="Freeform 51">
              <a:extLst>
                <a:ext uri="{FF2B5EF4-FFF2-40B4-BE49-F238E27FC236}">
                  <a16:creationId xmlns:a16="http://schemas.microsoft.com/office/drawing/2014/main" id="{4234F266-80AD-CBFE-E5CC-B4F4943C9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1911"/>
              <a:ext cx="1373" cy="1223"/>
            </a:xfrm>
            <a:custGeom>
              <a:avLst/>
              <a:gdLst>
                <a:gd name="T0" fmla="*/ 0 w 1373"/>
                <a:gd name="T1" fmla="*/ 0 h 1223"/>
                <a:gd name="T2" fmla="*/ 1373 w 1373"/>
                <a:gd name="T3" fmla="*/ 1223 h 12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73" h="1223">
                  <a:moveTo>
                    <a:pt x="0" y="0"/>
                  </a:moveTo>
                  <a:lnTo>
                    <a:pt x="1373" y="122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14" name="Text Box 52">
              <a:extLst>
                <a:ext uri="{FF2B5EF4-FFF2-40B4-BE49-F238E27FC236}">
                  <a16:creationId xmlns:a16="http://schemas.microsoft.com/office/drawing/2014/main" id="{D8BCA938-9215-159D-781A-6BAB8E059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0" y="1668"/>
              <a:ext cx="2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51215" name="Text Box 53">
              <a:extLst>
                <a:ext uri="{FF2B5EF4-FFF2-40B4-BE49-F238E27FC236}">
                  <a16:creationId xmlns:a16="http://schemas.microsoft.com/office/drawing/2014/main" id="{C4AE80A0-BA45-49F9-D659-89477D2B5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488"/>
              <a:ext cx="7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1216" name="Text Box 54">
              <a:extLst>
                <a:ext uri="{FF2B5EF4-FFF2-40B4-BE49-F238E27FC236}">
                  <a16:creationId xmlns:a16="http://schemas.microsoft.com/office/drawing/2014/main" id="{BC9FDC4D-C732-4556-8D5E-D43E5ED667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9" y="150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1217" name="Text Box 55">
              <a:extLst>
                <a:ext uri="{FF2B5EF4-FFF2-40B4-BE49-F238E27FC236}">
                  <a16:creationId xmlns:a16="http://schemas.microsoft.com/office/drawing/2014/main" id="{35D99ADE-1EA9-2FF0-F6A0-7BF5C497D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736"/>
              <a:ext cx="2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51218" name="Text Box 56">
              <a:extLst>
                <a:ext uri="{FF2B5EF4-FFF2-40B4-BE49-F238E27FC236}">
                  <a16:creationId xmlns:a16="http://schemas.microsoft.com/office/drawing/2014/main" id="{46B10CAC-929E-4D5A-F848-5BAC0B355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680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51219" name="Text Box 57">
              <a:extLst>
                <a:ext uri="{FF2B5EF4-FFF2-40B4-BE49-F238E27FC236}">
                  <a16:creationId xmlns:a16="http://schemas.microsoft.com/office/drawing/2014/main" id="{0C12C5F5-EE06-21B2-9D77-D8F12DB66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" y="3105"/>
              <a:ext cx="6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</a:p>
          </p:txBody>
        </p:sp>
        <p:sp>
          <p:nvSpPr>
            <p:cNvPr id="51220" name="Text Box 58">
              <a:extLst>
                <a:ext uri="{FF2B5EF4-FFF2-40B4-BE49-F238E27FC236}">
                  <a16:creationId xmlns:a16="http://schemas.microsoft.com/office/drawing/2014/main" id="{B37F3870-3A06-40F5-9C93-5390CD0BE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0" y="1680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</a:p>
          </p:txBody>
        </p:sp>
        <p:sp>
          <p:nvSpPr>
            <p:cNvPr id="51221" name="Line 59">
              <a:extLst>
                <a:ext uri="{FF2B5EF4-FFF2-40B4-BE49-F238E27FC236}">
                  <a16:creationId xmlns:a16="http://schemas.microsoft.com/office/drawing/2014/main" id="{C8D7C380-CD46-4814-A949-075F7CCD0C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2" y="85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22" name="Text Box 60">
              <a:extLst>
                <a:ext uri="{FF2B5EF4-FFF2-40B4-BE49-F238E27FC236}">
                  <a16:creationId xmlns:a16="http://schemas.microsoft.com/office/drawing/2014/main" id="{A0460067-56A9-490F-7663-B40726993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60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1223" name="Freeform 61">
              <a:extLst>
                <a:ext uri="{FF2B5EF4-FFF2-40B4-BE49-F238E27FC236}">
                  <a16:creationId xmlns:a16="http://schemas.microsoft.com/office/drawing/2014/main" id="{F147C31F-501A-0EC7-942E-D139011E3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846"/>
              <a:ext cx="765" cy="882"/>
            </a:xfrm>
            <a:custGeom>
              <a:avLst/>
              <a:gdLst>
                <a:gd name="T0" fmla="*/ 0 w 765"/>
                <a:gd name="T1" fmla="*/ 0 h 882"/>
                <a:gd name="T2" fmla="*/ 765 w 765"/>
                <a:gd name="T3" fmla="*/ 882 h 8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5" h="882">
                  <a:moveTo>
                    <a:pt x="0" y="0"/>
                  </a:moveTo>
                  <a:lnTo>
                    <a:pt x="765" y="882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24" name="Line 62">
              <a:extLst>
                <a:ext uri="{FF2B5EF4-FFF2-40B4-BE49-F238E27FC236}">
                  <a16:creationId xmlns:a16="http://schemas.microsoft.com/office/drawing/2014/main" id="{0F8082DF-259D-C71A-D9D1-D32A1844FA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76" y="1728"/>
              <a:ext cx="4" cy="1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25" name="Line 63">
              <a:extLst>
                <a:ext uri="{FF2B5EF4-FFF2-40B4-BE49-F238E27FC236}">
                  <a16:creationId xmlns:a16="http://schemas.microsoft.com/office/drawing/2014/main" id="{15BFA5FE-A351-843B-D238-91716DF436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4" y="3089"/>
              <a:ext cx="2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26" name="Line 64">
              <a:extLst>
                <a:ext uri="{FF2B5EF4-FFF2-40B4-BE49-F238E27FC236}">
                  <a16:creationId xmlns:a16="http://schemas.microsoft.com/office/drawing/2014/main" id="{DD00B744-4EA7-0EA2-2803-F23FE506DA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4" y="1728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27" name="Freeform 65">
              <a:extLst>
                <a:ext uri="{FF2B5EF4-FFF2-40B4-BE49-F238E27FC236}">
                  <a16:creationId xmlns:a16="http://schemas.microsoft.com/office/drawing/2014/main" id="{D04CB210-033F-6BB5-3658-A28FF7611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376"/>
              <a:ext cx="674" cy="713"/>
            </a:xfrm>
            <a:custGeom>
              <a:avLst/>
              <a:gdLst>
                <a:gd name="T0" fmla="*/ 674 w 674"/>
                <a:gd name="T1" fmla="*/ 0 h 713"/>
                <a:gd name="T2" fmla="*/ 0 w 674"/>
                <a:gd name="T3" fmla="*/ 713 h 7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74" h="713">
                  <a:moveTo>
                    <a:pt x="674" y="0"/>
                  </a:moveTo>
                  <a:lnTo>
                    <a:pt x="0" y="713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28" name="Line 66">
              <a:extLst>
                <a:ext uri="{FF2B5EF4-FFF2-40B4-BE49-F238E27FC236}">
                  <a16:creationId xmlns:a16="http://schemas.microsoft.com/office/drawing/2014/main" id="{B2786CC0-D5FD-9169-DB76-EE685178F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383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29" name="Text Box 67">
              <a:extLst>
                <a:ext uri="{FF2B5EF4-FFF2-40B4-BE49-F238E27FC236}">
                  <a16:creationId xmlns:a16="http://schemas.microsoft.com/office/drawing/2014/main" id="{B755F40F-B3A2-0F06-758A-69C7459EA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112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51230" name="Freeform 68">
              <a:extLst>
                <a:ext uri="{FF2B5EF4-FFF2-40B4-BE49-F238E27FC236}">
                  <a16:creationId xmlns:a16="http://schemas.microsoft.com/office/drawing/2014/main" id="{13A0E7E3-5D04-84A7-349D-6EE293174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864"/>
              <a:ext cx="2" cy="1509"/>
            </a:xfrm>
            <a:custGeom>
              <a:avLst/>
              <a:gdLst>
                <a:gd name="T0" fmla="*/ 0 w 2"/>
                <a:gd name="T1" fmla="*/ 1509 h 1509"/>
                <a:gd name="T2" fmla="*/ 2 w 2"/>
                <a:gd name="T3" fmla="*/ 0 h 150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509">
                  <a:moveTo>
                    <a:pt x="0" y="1509"/>
                  </a:moveTo>
                  <a:lnTo>
                    <a:pt x="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31" name="Freeform 69">
              <a:extLst>
                <a:ext uri="{FF2B5EF4-FFF2-40B4-BE49-F238E27FC236}">
                  <a16:creationId xmlns:a16="http://schemas.microsoft.com/office/drawing/2014/main" id="{5ACA6FC8-519C-9F31-AB81-9681CFA07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852"/>
              <a:ext cx="678" cy="876"/>
            </a:xfrm>
            <a:custGeom>
              <a:avLst/>
              <a:gdLst>
                <a:gd name="T0" fmla="*/ 678 w 678"/>
                <a:gd name="T1" fmla="*/ 0 h 876"/>
                <a:gd name="T2" fmla="*/ 0 w 678"/>
                <a:gd name="T3" fmla="*/ 876 h 87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78" h="876">
                  <a:moveTo>
                    <a:pt x="678" y="0"/>
                  </a:moveTo>
                  <a:lnTo>
                    <a:pt x="0" y="876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32" name="Line 70">
              <a:extLst>
                <a:ext uri="{FF2B5EF4-FFF2-40B4-BE49-F238E27FC236}">
                  <a16:creationId xmlns:a16="http://schemas.microsoft.com/office/drawing/2014/main" id="{99DF05A3-15D3-15A5-2BF6-21B683C47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728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33" name="Freeform 71">
              <a:extLst>
                <a:ext uri="{FF2B5EF4-FFF2-40B4-BE49-F238E27FC236}">
                  <a16:creationId xmlns:a16="http://schemas.microsoft.com/office/drawing/2014/main" id="{0779DE7F-121E-2418-7136-B15E935B4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858"/>
              <a:ext cx="1" cy="1524"/>
            </a:xfrm>
            <a:custGeom>
              <a:avLst/>
              <a:gdLst>
                <a:gd name="T0" fmla="*/ 0 w 1"/>
                <a:gd name="T1" fmla="*/ 1524 h 1524"/>
                <a:gd name="T2" fmla="*/ 0 w 1"/>
                <a:gd name="T3" fmla="*/ 0 h 15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524">
                  <a:moveTo>
                    <a:pt x="0" y="152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34" name="Text Box 72">
              <a:extLst>
                <a:ext uri="{FF2B5EF4-FFF2-40B4-BE49-F238E27FC236}">
                  <a16:creationId xmlns:a16="http://schemas.microsoft.com/office/drawing/2014/main" id="{D8573381-B14F-0CFF-D226-0730DF066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6" y="636"/>
              <a:ext cx="3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9097" name="Text Box 73">
            <a:extLst>
              <a:ext uri="{FF2B5EF4-FFF2-40B4-BE49-F238E27FC236}">
                <a16:creationId xmlns:a16="http://schemas.microsoft.com/office/drawing/2014/main" id="{B006A776-A401-DEC5-F066-53A8A604A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5143500"/>
            <a:ext cx="7632700" cy="1352550"/>
          </a:xfrm>
          <a:prstGeom prst="rect">
            <a:avLst/>
          </a:prstGeom>
          <a:noFill/>
          <a:ln w="19050">
            <a:solidFill>
              <a:srgbClr val="EAEAE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投影特性：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．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 b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kumimoji="1" lang="zh-CN" altLang="en-US" sz="2400" i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 b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均小于实长</a:t>
            </a:r>
          </a:p>
          <a:p>
            <a:pPr eaLnBrk="1" hangingPunct="1"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． 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 b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 b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均倾斜于投影轴</a:t>
            </a:r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  <a:sym typeface="Math1" pitchFamily="2" charset="2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                    </a:t>
            </a: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．不反映 </a:t>
            </a:r>
            <a:r>
              <a:rPr kumimoji="1" lang="zh-CN" altLang="en-US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</a:t>
            </a:r>
            <a:r>
              <a:rPr kumimoji="1" lang="zh-CN" altLang="en-US" sz="2400" i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、</a:t>
            </a:r>
            <a:r>
              <a:rPr kumimoji="1" lang="zh-CN" altLang="en-US" sz="2400" i="1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 </a:t>
            </a:r>
            <a:r>
              <a:rPr kumimoji="1" lang="zh-CN" altLang="en-US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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 、</a:t>
            </a:r>
            <a:r>
              <a:rPr kumimoji="1" lang="zh-CN" altLang="en-US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</a:t>
            </a:r>
            <a:r>
              <a:rPr kumimoji="1" lang="zh-CN" altLang="en-US" sz="2400" i="1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 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rPr>
              <a:t>实角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97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1" name="Text Box 7">
            <a:extLst>
              <a:ext uri="{FF2B5EF4-FFF2-40B4-BE49-F238E27FC236}">
                <a16:creationId xmlns:a16="http://schemas.microsoft.com/office/drawing/2014/main" id="{CFEC129A-7DD9-560B-DE2C-2199BE2BF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429001"/>
            <a:ext cx="88392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直线上的点具有两个特性：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kumimoji="1"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kumimoji="1"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．从属性  若点在直线上，则点的各个投影必在直线的各同面投影上。利用这一特性可以在直线上找点，或判断已知点是否在直线上。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kumimoji="1"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kumimoji="1"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．定比性  属于线段上的点分割线段之比等于其投影之比。即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i="1">
                <a:latin typeface="宋体" panose="02010600030101010101" pitchFamily="2" charset="-122"/>
                <a:ea typeface="宋体" panose="02010600030101010101" pitchFamily="2" charset="-122"/>
              </a:rPr>
              <a:t>A C</a:t>
            </a:r>
            <a:r>
              <a:rPr kumimoji="1"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Math1" pitchFamily="2" charset="2"/>
              </a:rPr>
              <a:t>:</a:t>
            </a:r>
            <a:r>
              <a:rPr kumimoji="1"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 </a:t>
            </a:r>
            <a:r>
              <a:rPr kumimoji="1" lang="en-US" altLang="zh-CN" sz="2000" i="1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C B</a:t>
            </a:r>
            <a:r>
              <a:rPr kumimoji="1"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 = </a:t>
            </a:r>
            <a:r>
              <a:rPr kumimoji="1" lang="en-US" altLang="zh-CN" sz="2000" i="1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a c </a:t>
            </a:r>
            <a:r>
              <a:rPr kumimoji="1"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: </a:t>
            </a:r>
            <a:r>
              <a:rPr kumimoji="1" lang="en-US" altLang="zh-CN" sz="2000" i="1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c b</a:t>
            </a:r>
            <a:r>
              <a:rPr kumimoji="1"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= </a:t>
            </a:r>
            <a:r>
              <a:rPr kumimoji="1" lang="en-US" altLang="zh-CN" sz="2000" i="1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a</a:t>
            </a:r>
            <a:r>
              <a:rPr kumimoji="1" lang="en-US" altLang="zh-CN" sz="20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000" i="1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c</a:t>
            </a:r>
            <a:r>
              <a:rPr kumimoji="1" lang="en-US" altLang="zh-CN" sz="20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 </a:t>
            </a:r>
            <a:r>
              <a:rPr kumimoji="1"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: </a:t>
            </a:r>
            <a:r>
              <a:rPr kumimoji="1" lang="en-US" altLang="zh-CN" sz="2000" i="1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c</a:t>
            </a:r>
            <a:r>
              <a:rPr kumimoji="1" lang="en-US" altLang="zh-CN" sz="20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000" i="1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b</a:t>
            </a:r>
            <a:r>
              <a:rPr kumimoji="1" lang="en-US" altLang="zh-CN" sz="20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 = </a:t>
            </a:r>
            <a:r>
              <a:rPr kumimoji="1" lang="en-US" altLang="zh-CN" sz="2000" i="1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a</a:t>
            </a:r>
            <a:r>
              <a:rPr kumimoji="1" lang="en-US" altLang="zh-CN" sz="20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2000" i="1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c</a:t>
            </a:r>
            <a:r>
              <a:rPr kumimoji="1" lang="en-US" altLang="zh-CN" sz="20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2000" i="1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 </a:t>
            </a:r>
            <a:r>
              <a:rPr kumimoji="1"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: </a:t>
            </a:r>
            <a:r>
              <a:rPr kumimoji="1" lang="en-US" altLang="zh-CN" sz="2000" i="1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c</a:t>
            </a:r>
            <a:r>
              <a:rPr kumimoji="1" lang="en-US" altLang="zh-CN" sz="20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2000" i="1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 b</a:t>
            </a:r>
            <a:r>
              <a:rPr kumimoji="1" lang="en-US" altLang="zh-CN" sz="20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2000" i="1" u="sng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 </a:t>
            </a:r>
            <a:endParaRPr kumimoji="1" lang="en-US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利用这一特性，在不作侧面投影的情况下，可以在侧平线上找点或判断已知点是否在侧平线上。</a:t>
            </a:r>
            <a:endParaRPr kumimoji="1" lang="en-US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2227" name="Rectangle 8">
            <a:extLst>
              <a:ext uri="{FF2B5EF4-FFF2-40B4-BE49-F238E27FC236}">
                <a16:creationId xmlns:a16="http://schemas.microsoft.com/office/drawing/2014/main" id="{16A988F1-34D6-B092-793B-0BC7594A51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7447" y="503047"/>
            <a:ext cx="4343400" cy="6096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2.4.2  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直线上点的投影</a:t>
            </a:r>
          </a:p>
        </p:txBody>
      </p:sp>
      <p:pic>
        <p:nvPicPr>
          <p:cNvPr id="52231" name="Picture 12">
            <a:extLst>
              <a:ext uri="{FF2B5EF4-FFF2-40B4-BE49-F238E27FC236}">
                <a16:creationId xmlns:a16="http://schemas.microsoft.com/office/drawing/2014/main" id="{17125BAA-C9F2-4588-7B33-FD0DEC6B7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990600"/>
            <a:ext cx="4392613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4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4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4">
            <a:extLst>
              <a:ext uri="{FF2B5EF4-FFF2-40B4-BE49-F238E27FC236}">
                <a16:creationId xmlns:a16="http://schemas.microsoft.com/office/drawing/2014/main" id="{303AEFB2-3AE3-B4FD-CF0F-AA87E20AE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221517"/>
            <a:ext cx="8315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kumimoji="1"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例题</a:t>
            </a:r>
            <a:r>
              <a:rPr kumimoji="1"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]  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已知线段</a:t>
            </a:r>
            <a:r>
              <a:rPr kumimoji="1" lang="en-US" altLang="zh-CN" sz="2400" i="1" dirty="0">
                <a:latin typeface="宋体" panose="02010600030101010101" pitchFamily="2" charset="-122"/>
                <a:ea typeface="宋体" panose="02010600030101010101" pitchFamily="2" charset="-122"/>
              </a:rPr>
              <a:t>AB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的投影图，试将</a:t>
            </a:r>
            <a:r>
              <a:rPr kumimoji="1" lang="en-US" altLang="zh-CN" sz="2400" i="1" dirty="0">
                <a:latin typeface="宋体" panose="02010600030101010101" pitchFamily="2" charset="-122"/>
                <a:ea typeface="宋体" panose="02010600030101010101" pitchFamily="2" charset="-122"/>
              </a:rPr>
              <a:t>AB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分成</a:t>
            </a: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2﹕1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两段，求分点</a:t>
            </a:r>
            <a:r>
              <a:rPr kumimoji="1" lang="en-US" altLang="zh-CN" sz="2400" i="1" dirty="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的投影</a:t>
            </a:r>
            <a:r>
              <a:rPr kumimoji="1" lang="en-US" altLang="zh-CN" sz="2400" i="1" dirty="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kumimoji="1" lang="en-US" altLang="zh-CN" sz="2400" i="1" dirty="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53254" name="Picture 28">
            <a:extLst>
              <a:ext uri="{FF2B5EF4-FFF2-40B4-BE49-F238E27FC236}">
                <a16:creationId xmlns:a16="http://schemas.microsoft.com/office/drawing/2014/main" id="{C9CBF886-016C-D9E2-3B96-1B3E1CE03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1052514"/>
            <a:ext cx="5329237" cy="48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7" descr="第三章 直线">
            <a:extLst>
              <a:ext uri="{FF2B5EF4-FFF2-40B4-BE49-F238E27FC236}">
                <a16:creationId xmlns:a16="http://schemas.microsoft.com/office/drawing/2014/main" id="{173E0842-5C2A-516F-3ECE-7179C133F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2" b="10744"/>
          <a:stretch>
            <a:fillRect/>
          </a:stretch>
        </p:blipFill>
        <p:spPr bwMode="auto">
          <a:xfrm>
            <a:off x="1490663" y="981075"/>
            <a:ext cx="91424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8">
            <a:extLst>
              <a:ext uri="{FF2B5EF4-FFF2-40B4-BE49-F238E27FC236}">
                <a16:creationId xmlns:a16="http://schemas.microsoft.com/office/drawing/2014/main" id="{E48CDC5E-E591-0049-E55F-74FDF4A36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00051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FFCC"/>
                    </a:gs>
                    <a:gs pos="50000">
                      <a:srgbClr val="FFFFFF"/>
                    </a:gs>
                    <a:gs pos="100000">
                      <a:srgbClr val="CCFFCC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例题</a:t>
            </a: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]  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已知点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在线段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AB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上，求点</a:t>
            </a:r>
            <a:r>
              <a:rPr kumimoji="1"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C 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的正面投影。</a:t>
            </a:r>
          </a:p>
        </p:txBody>
      </p:sp>
      <p:sp>
        <p:nvSpPr>
          <p:cNvPr id="54279" name="Text Box 12">
            <a:extLst>
              <a:ext uri="{FF2B5EF4-FFF2-40B4-BE49-F238E27FC236}">
                <a16:creationId xmlns:a16="http://schemas.microsoft.com/office/drawing/2014/main" id="{99DCCAFB-8973-838E-915B-017B3924B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1" y="4514851"/>
            <a:ext cx="695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800" i="1">
                <a:latin typeface="Times New Roman" panose="02020603050405020304" pitchFamily="18" charset="0"/>
                <a:ea typeface="楷体_GB2312" pitchFamily="49" charset="-122"/>
              </a:rPr>
              <a:t>c</a:t>
            </a:r>
          </a:p>
        </p:txBody>
      </p:sp>
      <p:sp>
        <p:nvSpPr>
          <p:cNvPr id="136205" name="Freeform 13">
            <a:extLst>
              <a:ext uri="{FF2B5EF4-FFF2-40B4-BE49-F238E27FC236}">
                <a16:creationId xmlns:a16="http://schemas.microsoft.com/office/drawing/2014/main" id="{38F4AD32-6C9F-1A8B-C241-631AC7C3906A}"/>
              </a:ext>
            </a:extLst>
          </p:cNvPr>
          <p:cNvSpPr>
            <a:spLocks/>
          </p:cNvSpPr>
          <p:nvPr/>
        </p:nvSpPr>
        <p:spPr bwMode="auto">
          <a:xfrm>
            <a:off x="7331075" y="2286001"/>
            <a:ext cx="846138" cy="320675"/>
          </a:xfrm>
          <a:custGeom>
            <a:avLst/>
            <a:gdLst>
              <a:gd name="T0" fmla="*/ 0 w 444"/>
              <a:gd name="T1" fmla="*/ 2147483647 h 168"/>
              <a:gd name="T2" fmla="*/ 2147483647 w 444"/>
              <a:gd name="T3" fmla="*/ 0 h 1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" h="168">
                <a:moveTo>
                  <a:pt x="0" y="168"/>
                </a:moveTo>
                <a:lnTo>
                  <a:pt x="444" y="0"/>
                </a:lnTo>
              </a:path>
            </a:pathLst>
          </a:cu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36206" name="Group 14">
            <a:extLst>
              <a:ext uri="{FF2B5EF4-FFF2-40B4-BE49-F238E27FC236}">
                <a16:creationId xmlns:a16="http://schemas.microsoft.com/office/drawing/2014/main" id="{F3D2BB7B-FE70-77C0-CD06-8D72378F453F}"/>
              </a:ext>
            </a:extLst>
          </p:cNvPr>
          <p:cNvGrpSpPr>
            <a:grpSpLocks/>
          </p:cNvGrpSpPr>
          <p:nvPr/>
        </p:nvGrpSpPr>
        <p:grpSpPr bwMode="auto">
          <a:xfrm>
            <a:off x="6781801" y="2332038"/>
            <a:ext cx="696913" cy="519112"/>
            <a:chOff x="3504" y="1632"/>
            <a:chExt cx="365" cy="271"/>
          </a:xfrm>
        </p:grpSpPr>
        <p:sp>
          <p:nvSpPr>
            <p:cNvPr id="54288" name="Text Box 15">
              <a:extLst>
                <a:ext uri="{FF2B5EF4-FFF2-40B4-BE49-F238E27FC236}">
                  <a16:creationId xmlns:a16="http://schemas.microsoft.com/office/drawing/2014/main" id="{429B88F7-E712-071B-0850-204FE78C9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632"/>
              <a:ext cx="36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楷体_GB2312" pitchFamily="49" charset="-122"/>
                </a:rPr>
                <a:t>c</a:t>
              </a:r>
              <a:r>
                <a:rPr kumimoji="1" lang="en-US" altLang="zh-CN" sz="2800" i="1">
                  <a:latin typeface="Times New Roman" panose="02020603050405020304" pitchFamily="18" charset="0"/>
                  <a:ea typeface="楷体_GB2312" pitchFamily="49" charset="-122"/>
                  <a:sym typeface="Symbol" panose="05050102010706020507" pitchFamily="18" charset="2"/>
                </a:rPr>
                <a:t></a:t>
              </a:r>
              <a:endParaRPr kumimoji="1" lang="en-US" altLang="zh-CN" sz="2800" i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4289" name="Oval 16">
              <a:extLst>
                <a:ext uri="{FF2B5EF4-FFF2-40B4-BE49-F238E27FC236}">
                  <a16:creationId xmlns:a16="http://schemas.microsoft.com/office/drawing/2014/main" id="{3BF09105-FBE9-2252-FD5D-24436E719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28"/>
              <a:ext cx="96" cy="96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en-US" sz="2800" i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136209" name="Freeform 17">
            <a:extLst>
              <a:ext uri="{FF2B5EF4-FFF2-40B4-BE49-F238E27FC236}">
                <a16:creationId xmlns:a16="http://schemas.microsoft.com/office/drawing/2014/main" id="{DFFD2695-56BD-4B2F-11F7-06B79DFFCABB}"/>
              </a:ext>
            </a:extLst>
          </p:cNvPr>
          <p:cNvSpPr>
            <a:spLocks/>
          </p:cNvSpPr>
          <p:nvPr/>
        </p:nvSpPr>
        <p:spPr bwMode="auto">
          <a:xfrm>
            <a:off x="7340601" y="1520825"/>
            <a:ext cx="1450975" cy="1270000"/>
          </a:xfrm>
          <a:custGeom>
            <a:avLst/>
            <a:gdLst>
              <a:gd name="T0" fmla="*/ 0 w 914"/>
              <a:gd name="T1" fmla="*/ 0 h 800"/>
              <a:gd name="T2" fmla="*/ 2147483647 w 914"/>
              <a:gd name="T3" fmla="*/ 2147483647 h 8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14" h="800">
                <a:moveTo>
                  <a:pt x="0" y="0"/>
                </a:moveTo>
                <a:lnTo>
                  <a:pt x="914" y="80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6210" name="Line 18">
            <a:extLst>
              <a:ext uri="{FF2B5EF4-FFF2-40B4-BE49-F238E27FC236}">
                <a16:creationId xmlns:a16="http://schemas.microsoft.com/office/drawing/2014/main" id="{35484ED0-AFA8-67AF-56BF-23DA4B831C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31076" y="2789239"/>
            <a:ext cx="1463675" cy="5492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6211" name="Oval 19">
            <a:extLst>
              <a:ext uri="{FF2B5EF4-FFF2-40B4-BE49-F238E27FC236}">
                <a16:creationId xmlns:a16="http://schemas.microsoft.com/office/drawing/2014/main" id="{1AAC18F9-90D8-761C-5D11-722A9C116F7A}"/>
              </a:ext>
            </a:extLst>
          </p:cNvPr>
          <p:cNvSpPr>
            <a:spLocks noChangeArrowheads="1"/>
          </p:cNvSpPr>
          <p:nvPr/>
        </p:nvSpPr>
        <p:spPr bwMode="auto">
          <a:xfrm rot="18725154">
            <a:off x="8107363" y="2179638"/>
            <a:ext cx="182562" cy="1825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zh-CN" altLang="en-US" sz="2800" i="1">
              <a:solidFill>
                <a:srgbClr val="FF33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136212" name="Group 20">
            <a:extLst>
              <a:ext uri="{FF2B5EF4-FFF2-40B4-BE49-F238E27FC236}">
                <a16:creationId xmlns:a16="http://schemas.microsoft.com/office/drawing/2014/main" id="{9FFDA960-F45B-7D05-A391-F7A4685B20BA}"/>
              </a:ext>
            </a:extLst>
          </p:cNvPr>
          <p:cNvGrpSpPr>
            <a:grpSpLocks/>
          </p:cNvGrpSpPr>
          <p:nvPr/>
        </p:nvGrpSpPr>
        <p:grpSpPr bwMode="auto">
          <a:xfrm>
            <a:off x="8521700" y="1509714"/>
            <a:ext cx="1646238" cy="1006475"/>
            <a:chOff x="4416" y="1200"/>
            <a:chExt cx="864" cy="528"/>
          </a:xfrm>
        </p:grpSpPr>
        <p:sp>
          <p:nvSpPr>
            <p:cNvPr id="54286" name="AutoShape 21">
              <a:extLst>
                <a:ext uri="{FF2B5EF4-FFF2-40B4-BE49-F238E27FC236}">
                  <a16:creationId xmlns:a16="http://schemas.microsoft.com/office/drawing/2014/main" id="{08448181-0238-BA5F-30D9-884F1EA52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536"/>
              <a:ext cx="432" cy="192"/>
            </a:xfrm>
            <a:prstGeom prst="wedgeRectCallout">
              <a:avLst>
                <a:gd name="adj1" fmla="val -140278"/>
                <a:gd name="adj2" fmla="val 6354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楷体_GB2312" pitchFamily="49" charset="-122"/>
                </a:rPr>
                <a:t>ca</a:t>
              </a:r>
            </a:p>
          </p:txBody>
        </p:sp>
        <p:sp>
          <p:nvSpPr>
            <p:cNvPr id="54287" name="AutoShape 22">
              <a:extLst>
                <a:ext uri="{FF2B5EF4-FFF2-40B4-BE49-F238E27FC236}">
                  <a16:creationId xmlns:a16="http://schemas.microsoft.com/office/drawing/2014/main" id="{924C421B-5FF8-A04C-754D-14EC8783B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00"/>
              <a:ext cx="432" cy="192"/>
            </a:xfrm>
            <a:prstGeom prst="wedgeRectCallout">
              <a:avLst>
                <a:gd name="adj1" fmla="val -137500"/>
                <a:gd name="adj2" fmla="val 5729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楷体_GB2312" pitchFamily="49" charset="-122"/>
                </a:rPr>
                <a:t>bc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6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6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11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>
            <a:extLst>
              <a:ext uri="{FF2B5EF4-FFF2-40B4-BE49-F238E27FC236}">
                <a16:creationId xmlns:a16="http://schemas.microsoft.com/office/drawing/2014/main" id="{34521D51-D769-ED6B-C330-3E5798C10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752" y="494538"/>
            <a:ext cx="4787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CC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2.4.3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两直线的相对位置</a:t>
            </a:r>
            <a:r>
              <a:rPr lang="zh-CN" altLang="en-US" sz="2400" dirty="0">
                <a:latin typeface="Franklin Gothic Medium" panose="020B06030201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55299" name="Text Box 9">
            <a:extLst>
              <a:ext uri="{FF2B5EF4-FFF2-40B4-BE49-F238E27FC236}">
                <a16:creationId xmlns:a16="http://schemas.microsoft.com/office/drawing/2014/main" id="{7490695B-7108-9A4B-7706-95E3FB83B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844675"/>
            <a:ext cx="68389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楷体_GB2312" pitchFamily="49" charset="-122"/>
                <a:ea typeface="楷体_GB2312" pitchFamily="49" charset="-122"/>
              </a:rPr>
              <a:t>一、平行两直线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楷体_GB2312" pitchFamily="49" charset="-122"/>
                <a:ea typeface="楷体_GB2312" pitchFamily="49" charset="-122"/>
              </a:rPr>
              <a:t>二、相交两直线</a:t>
            </a:r>
            <a:r>
              <a:rPr kumimoji="1" lang="zh-CN" altLang="en-US" sz="2400" i="1">
                <a:latin typeface="楷体_GB2312" pitchFamily="49" charset="-122"/>
                <a:ea typeface="楷体_GB2312" pitchFamily="49" charset="-122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楷体_GB2312" pitchFamily="49" charset="-122"/>
                <a:ea typeface="楷体_GB2312" pitchFamily="49" charset="-122"/>
              </a:rPr>
              <a:t>三、交叉两直线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楷体_GB2312" pitchFamily="49" charset="-122"/>
                <a:ea typeface="楷体_GB2312" pitchFamily="49" charset="-122"/>
              </a:rPr>
              <a:t>四、交叉两直线重影点投影的可见性判断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楷体_GB2312" pitchFamily="49" charset="-122"/>
                <a:ea typeface="楷体_GB2312" pitchFamily="49" charset="-122"/>
              </a:rPr>
              <a:t>    例题</a:t>
            </a:r>
            <a:r>
              <a:rPr kumimoji="1" lang="en-US" altLang="zh-CN" sz="2400">
                <a:latin typeface="楷体_GB2312" pitchFamily="49" charset="-122"/>
                <a:ea typeface="楷体_GB2312" pitchFamily="49" charset="-122"/>
              </a:rPr>
              <a:t>5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kumimoji="1" lang="zh-CN" altLang="en-US" sz="2400">
                <a:latin typeface="楷体_GB2312" pitchFamily="49" charset="-122"/>
                <a:ea typeface="楷体_GB2312" pitchFamily="49" charset="-122"/>
              </a:rPr>
              <a:t>例题</a:t>
            </a:r>
            <a:r>
              <a:rPr kumimoji="1" lang="en-US" altLang="zh-CN" sz="2400">
                <a:latin typeface="楷体_GB2312" pitchFamily="49" charset="-122"/>
                <a:ea typeface="楷体_GB2312" pitchFamily="49" charset="-122"/>
              </a:rPr>
              <a:t>6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kumimoji="1" lang="zh-CN" altLang="en-US" sz="2400">
                <a:latin typeface="楷体_GB2312" pitchFamily="49" charset="-122"/>
                <a:ea typeface="楷体_GB2312" pitchFamily="49" charset="-122"/>
              </a:rPr>
              <a:t>例题</a:t>
            </a:r>
            <a:r>
              <a:rPr kumimoji="1" lang="en-US" altLang="zh-CN" sz="2400">
                <a:latin typeface="楷体_GB2312" pitchFamily="49" charset="-122"/>
                <a:ea typeface="楷体_GB2312" pitchFamily="49" charset="-122"/>
              </a:rPr>
              <a:t>7</a:t>
            </a:r>
            <a:endParaRPr kumimoji="1" lang="zh-CN" altLang="en-US" sz="240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第三章 直线">
            <a:extLst>
              <a:ext uri="{FF2B5EF4-FFF2-40B4-BE49-F238E27FC236}">
                <a16:creationId xmlns:a16="http://schemas.microsoft.com/office/drawing/2014/main" id="{E11B740B-4AFE-0C05-7E85-8E0362F6F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2" r="42908" b="28989"/>
          <a:stretch>
            <a:fillRect/>
          </a:stretch>
        </p:blipFill>
        <p:spPr bwMode="auto">
          <a:xfrm>
            <a:off x="1524000" y="836613"/>
            <a:ext cx="52197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6">
            <a:extLst>
              <a:ext uri="{FF2B5EF4-FFF2-40B4-BE49-F238E27FC236}">
                <a16:creationId xmlns:a16="http://schemas.microsoft.com/office/drawing/2014/main" id="{C64F4AAC-637F-903A-45C7-DDC8336841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71814" y="82550"/>
            <a:ext cx="4211637" cy="6096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CN" altLang="en-US" sz="2800">
                <a:solidFill>
                  <a:schemeClr val="tx1"/>
                </a:solidFill>
                <a:ea typeface="宋体" panose="02010600030101010101" pitchFamily="2" charset="-122"/>
              </a:rPr>
              <a:t>一、平行两直线</a:t>
            </a:r>
          </a:p>
        </p:txBody>
      </p:sp>
      <p:sp>
        <p:nvSpPr>
          <p:cNvPr id="138247" name="Text Box 7">
            <a:extLst>
              <a:ext uri="{FF2B5EF4-FFF2-40B4-BE49-F238E27FC236}">
                <a16:creationId xmlns:a16="http://schemas.microsoft.com/office/drawing/2014/main" id="{D13F5746-902A-A13D-CAD2-030F4A7FF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4724401"/>
            <a:ext cx="8748713" cy="17446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FFCC"/>
              </a:gs>
            </a:gsLst>
            <a:lin ang="2700000" scaled="1"/>
          </a:gra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．若空间两直线相互平行，则它们的同名投影必然相互平行。反之，如果两直线的各个同名投影相互平行，则此两直线在空间也一定相互平行。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．平行两线段之比等于其投影之比。</a:t>
            </a:r>
          </a:p>
        </p:txBody>
      </p:sp>
      <p:grpSp>
        <p:nvGrpSpPr>
          <p:cNvPr id="138248" name="Group 8">
            <a:extLst>
              <a:ext uri="{FF2B5EF4-FFF2-40B4-BE49-F238E27FC236}">
                <a16:creationId xmlns:a16="http://schemas.microsoft.com/office/drawing/2014/main" id="{DDF24FD1-F2F8-9AC3-7F09-811F6031C786}"/>
              </a:ext>
            </a:extLst>
          </p:cNvPr>
          <p:cNvGrpSpPr>
            <a:grpSpLocks/>
          </p:cNvGrpSpPr>
          <p:nvPr/>
        </p:nvGrpSpPr>
        <p:grpSpPr bwMode="auto">
          <a:xfrm>
            <a:off x="1644651" y="933451"/>
            <a:ext cx="3859213" cy="3395663"/>
            <a:chOff x="76" y="588"/>
            <a:chExt cx="2431" cy="2139"/>
          </a:xfrm>
        </p:grpSpPr>
        <p:sp>
          <p:nvSpPr>
            <p:cNvPr id="56350" name="Text Box 9">
              <a:extLst>
                <a:ext uri="{FF2B5EF4-FFF2-40B4-BE49-F238E27FC236}">
                  <a16:creationId xmlns:a16="http://schemas.microsoft.com/office/drawing/2014/main" id="{EECA4389-D5A3-7D81-EE53-882DB88A5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" y="741"/>
              <a:ext cx="3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6351" name="Text Box 10">
              <a:extLst>
                <a:ext uri="{FF2B5EF4-FFF2-40B4-BE49-F238E27FC236}">
                  <a16:creationId xmlns:a16="http://schemas.microsoft.com/office/drawing/2014/main" id="{371662BB-8C36-E942-BAC2-252F1127B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" y="2439"/>
              <a:ext cx="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</a:p>
          </p:txBody>
        </p:sp>
        <p:sp>
          <p:nvSpPr>
            <p:cNvPr id="56352" name="Line 11">
              <a:extLst>
                <a:ext uri="{FF2B5EF4-FFF2-40B4-BE49-F238E27FC236}">
                  <a16:creationId xmlns:a16="http://schemas.microsoft.com/office/drawing/2014/main" id="{C98415F2-139B-15BF-F20B-EE3B52BF7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" y="1739"/>
              <a:ext cx="0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53" name="Line 12">
              <a:extLst>
                <a:ext uri="{FF2B5EF4-FFF2-40B4-BE49-F238E27FC236}">
                  <a16:creationId xmlns:a16="http://schemas.microsoft.com/office/drawing/2014/main" id="{C2D55C00-0C62-7522-57B0-38546AA75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332"/>
              <a:ext cx="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54" name="Line 13">
              <a:extLst>
                <a:ext uri="{FF2B5EF4-FFF2-40B4-BE49-F238E27FC236}">
                  <a16:creationId xmlns:a16="http://schemas.microsoft.com/office/drawing/2014/main" id="{8E9E7CF5-2964-DDDB-0227-4B62EAD77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" y="1043"/>
              <a:ext cx="42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55" name="Line 14">
              <a:extLst>
                <a:ext uri="{FF2B5EF4-FFF2-40B4-BE49-F238E27FC236}">
                  <a16:creationId xmlns:a16="http://schemas.microsoft.com/office/drawing/2014/main" id="{4C1E2BE1-30E1-F663-67A1-F5F7AEC334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" y="1739"/>
              <a:ext cx="715" cy="5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56" name="Line 15">
              <a:extLst>
                <a:ext uri="{FF2B5EF4-FFF2-40B4-BE49-F238E27FC236}">
                  <a16:creationId xmlns:a16="http://schemas.microsoft.com/office/drawing/2014/main" id="{232FF827-E4CA-B974-E372-F113640F0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" y="1992"/>
              <a:ext cx="715" cy="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57" name="Freeform 16">
              <a:extLst>
                <a:ext uri="{FF2B5EF4-FFF2-40B4-BE49-F238E27FC236}">
                  <a16:creationId xmlns:a16="http://schemas.microsoft.com/office/drawing/2014/main" id="{6B49A5AC-2E3F-5B80-ABD2-A8D902513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" y="1029"/>
              <a:ext cx="680" cy="710"/>
            </a:xfrm>
            <a:custGeom>
              <a:avLst/>
              <a:gdLst>
                <a:gd name="T0" fmla="*/ 320 w 771"/>
                <a:gd name="T1" fmla="*/ 0 h 584"/>
                <a:gd name="T2" fmla="*/ 0 w 771"/>
                <a:gd name="T3" fmla="*/ 2290 h 5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1" h="584">
                  <a:moveTo>
                    <a:pt x="771" y="0"/>
                  </a:moveTo>
                  <a:lnTo>
                    <a:pt x="0" y="584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58" name="Text Box 17">
              <a:extLst>
                <a:ext uri="{FF2B5EF4-FFF2-40B4-BE49-F238E27FC236}">
                  <a16:creationId xmlns:a16="http://schemas.microsoft.com/office/drawing/2014/main" id="{1D913900-924F-7298-A43A-9910A62BB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" y="1520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6359" name="Freeform 18">
              <a:extLst>
                <a:ext uri="{FF2B5EF4-FFF2-40B4-BE49-F238E27FC236}">
                  <a16:creationId xmlns:a16="http://schemas.microsoft.com/office/drawing/2014/main" id="{F17ED598-DD98-6641-AE59-A9B4B362C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79"/>
              <a:ext cx="388" cy="208"/>
            </a:xfrm>
            <a:custGeom>
              <a:avLst/>
              <a:gdLst>
                <a:gd name="T0" fmla="*/ 0 w 440"/>
                <a:gd name="T1" fmla="*/ 675 h 171"/>
                <a:gd name="T2" fmla="*/ 183 w 440"/>
                <a:gd name="T3" fmla="*/ 0 h 1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0" h="171">
                  <a:moveTo>
                    <a:pt x="0" y="171"/>
                  </a:moveTo>
                  <a:lnTo>
                    <a:pt x="440" y="0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60" name="Line 19">
              <a:extLst>
                <a:ext uri="{FF2B5EF4-FFF2-40B4-BE49-F238E27FC236}">
                  <a16:creationId xmlns:a16="http://schemas.microsoft.com/office/drawing/2014/main" id="{D6559232-5148-63DF-9E13-5E2BAD9F9C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" y="1995"/>
              <a:ext cx="42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61" name="Text Box 20">
              <a:extLst>
                <a:ext uri="{FF2B5EF4-FFF2-40B4-BE49-F238E27FC236}">
                  <a16:creationId xmlns:a16="http://schemas.microsoft.com/office/drawing/2014/main" id="{B8704EBC-DD49-7137-0623-C5A2027658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5" y="588"/>
              <a:ext cx="3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6362" name="Freeform 21">
              <a:extLst>
                <a:ext uri="{FF2B5EF4-FFF2-40B4-BE49-F238E27FC236}">
                  <a16:creationId xmlns:a16="http://schemas.microsoft.com/office/drawing/2014/main" id="{1DA8EC65-6F98-DE60-CBA2-6913D10A3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" y="1029"/>
              <a:ext cx="5" cy="949"/>
            </a:xfrm>
            <a:custGeom>
              <a:avLst/>
              <a:gdLst>
                <a:gd name="T0" fmla="*/ 0 w 6"/>
                <a:gd name="T1" fmla="*/ 3077 h 780"/>
                <a:gd name="T2" fmla="*/ 3 w 6"/>
                <a:gd name="T3" fmla="*/ 0 h 7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780">
                  <a:moveTo>
                    <a:pt x="0" y="780"/>
                  </a:moveTo>
                  <a:lnTo>
                    <a:pt x="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63" name="Line 22">
              <a:extLst>
                <a:ext uri="{FF2B5EF4-FFF2-40B4-BE49-F238E27FC236}">
                  <a16:creationId xmlns:a16="http://schemas.microsoft.com/office/drawing/2014/main" id="{EA4904D0-3D59-6197-5753-FE54F1B600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9" y="1394"/>
              <a:ext cx="0" cy="9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64" name="Text Box 23">
              <a:extLst>
                <a:ext uri="{FF2B5EF4-FFF2-40B4-BE49-F238E27FC236}">
                  <a16:creationId xmlns:a16="http://schemas.microsoft.com/office/drawing/2014/main" id="{BB3066FA-690B-60E4-5DDD-C9477D50F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4" y="2137"/>
              <a:ext cx="2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</a:p>
          </p:txBody>
        </p:sp>
        <p:sp>
          <p:nvSpPr>
            <p:cNvPr id="56365" name="Text Box 24">
              <a:extLst>
                <a:ext uri="{FF2B5EF4-FFF2-40B4-BE49-F238E27FC236}">
                  <a16:creationId xmlns:a16="http://schemas.microsoft.com/office/drawing/2014/main" id="{373937EA-B828-84EF-BAB7-245D9B7E5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1" y="2212"/>
              <a:ext cx="2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</a:p>
          </p:txBody>
        </p:sp>
        <p:sp>
          <p:nvSpPr>
            <p:cNvPr id="56366" name="Line 25">
              <a:extLst>
                <a:ext uri="{FF2B5EF4-FFF2-40B4-BE49-F238E27FC236}">
                  <a16:creationId xmlns:a16="http://schemas.microsoft.com/office/drawing/2014/main" id="{6282008F-A73A-A68F-FDA0-DEBFEAF79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3" y="873"/>
              <a:ext cx="454" cy="3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67" name="Line 26">
              <a:extLst>
                <a:ext uri="{FF2B5EF4-FFF2-40B4-BE49-F238E27FC236}">
                  <a16:creationId xmlns:a16="http://schemas.microsoft.com/office/drawing/2014/main" id="{1F4B3EA5-8D42-CE38-3D06-48877FCE8F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2" y="873"/>
              <a:ext cx="391" cy="4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68" name="Freeform 27">
              <a:extLst>
                <a:ext uri="{FF2B5EF4-FFF2-40B4-BE49-F238E27FC236}">
                  <a16:creationId xmlns:a16="http://schemas.microsoft.com/office/drawing/2014/main" id="{1D697355-3B2C-4751-05AF-9AB5CB8E8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7" y="1246"/>
              <a:ext cx="7" cy="1184"/>
            </a:xfrm>
            <a:custGeom>
              <a:avLst/>
              <a:gdLst>
                <a:gd name="T0" fmla="*/ 0 w 7"/>
                <a:gd name="T1" fmla="*/ 0 h 973"/>
                <a:gd name="T2" fmla="*/ 7 w 7"/>
                <a:gd name="T3" fmla="*/ 3844 h 9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973">
                  <a:moveTo>
                    <a:pt x="0" y="0"/>
                  </a:moveTo>
                  <a:lnTo>
                    <a:pt x="7" y="97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69" name="Freeform 28">
              <a:extLst>
                <a:ext uri="{FF2B5EF4-FFF2-40B4-BE49-F238E27FC236}">
                  <a16:creationId xmlns:a16="http://schemas.microsoft.com/office/drawing/2014/main" id="{B642FCDB-FB96-CD5C-B6F8-C5C9736AB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2430"/>
              <a:ext cx="223" cy="102"/>
            </a:xfrm>
            <a:custGeom>
              <a:avLst/>
              <a:gdLst>
                <a:gd name="T0" fmla="*/ 0 w 252"/>
                <a:gd name="T1" fmla="*/ 328 h 84"/>
                <a:gd name="T2" fmla="*/ 106 w 252"/>
                <a:gd name="T3" fmla="*/ 0 h 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2" h="84">
                  <a:moveTo>
                    <a:pt x="0" y="84"/>
                  </a:moveTo>
                  <a:lnTo>
                    <a:pt x="252" y="0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70" name="Freeform 29">
              <a:extLst>
                <a:ext uri="{FF2B5EF4-FFF2-40B4-BE49-F238E27FC236}">
                  <a16:creationId xmlns:a16="http://schemas.microsoft.com/office/drawing/2014/main" id="{3233EFD4-9D64-6530-3239-F9638B11A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1992"/>
              <a:ext cx="466" cy="449"/>
            </a:xfrm>
            <a:custGeom>
              <a:avLst/>
              <a:gdLst>
                <a:gd name="T0" fmla="*/ 0 w 466"/>
                <a:gd name="T1" fmla="*/ 0 h 449"/>
                <a:gd name="T2" fmla="*/ 466 w 466"/>
                <a:gd name="T3" fmla="*/ 449 h 44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6" h="449">
                  <a:moveTo>
                    <a:pt x="0" y="0"/>
                  </a:moveTo>
                  <a:lnTo>
                    <a:pt x="466" y="44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71" name="Line 30">
              <a:extLst>
                <a:ext uri="{FF2B5EF4-FFF2-40B4-BE49-F238E27FC236}">
                  <a16:creationId xmlns:a16="http://schemas.microsoft.com/office/drawing/2014/main" id="{25D49ACD-238E-D087-F53A-91FB198117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2" y="1277"/>
              <a:ext cx="0" cy="7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72" name="Line 31">
              <a:extLst>
                <a:ext uri="{FF2B5EF4-FFF2-40B4-BE49-F238E27FC236}">
                  <a16:creationId xmlns:a16="http://schemas.microsoft.com/office/drawing/2014/main" id="{CAFCD6E2-5AAF-07F1-7D30-FF5DBEAAF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" y="868"/>
              <a:ext cx="0" cy="1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73" name="Line 32">
              <a:extLst>
                <a:ext uri="{FF2B5EF4-FFF2-40B4-BE49-F238E27FC236}">
                  <a16:creationId xmlns:a16="http://schemas.microsoft.com/office/drawing/2014/main" id="{33AB140E-165D-E445-AAAB-1DABF6ABF1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92" y="1978"/>
              <a:ext cx="635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74" name="Line 33">
              <a:extLst>
                <a:ext uri="{FF2B5EF4-FFF2-40B4-BE49-F238E27FC236}">
                  <a16:creationId xmlns:a16="http://schemas.microsoft.com/office/drawing/2014/main" id="{322EBAA6-5632-B666-8153-CA3129242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92" y="1277"/>
              <a:ext cx="635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75" name="Line 34">
              <a:extLst>
                <a:ext uri="{FF2B5EF4-FFF2-40B4-BE49-F238E27FC236}">
                  <a16:creationId xmlns:a16="http://schemas.microsoft.com/office/drawing/2014/main" id="{72F8EC71-0C30-5744-3E75-195C84E85D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7" y="1861"/>
              <a:ext cx="0" cy="7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76" name="Text Box 35">
              <a:extLst>
                <a:ext uri="{FF2B5EF4-FFF2-40B4-BE49-F238E27FC236}">
                  <a16:creationId xmlns:a16="http://schemas.microsoft.com/office/drawing/2014/main" id="{C5CC7443-8605-277B-F4A5-2FF469163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6" y="2412"/>
              <a:ext cx="3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c</a:t>
              </a:r>
            </a:p>
          </p:txBody>
        </p:sp>
        <p:sp>
          <p:nvSpPr>
            <p:cNvPr id="56377" name="Text Box 36">
              <a:extLst>
                <a:ext uri="{FF2B5EF4-FFF2-40B4-BE49-F238E27FC236}">
                  <a16:creationId xmlns:a16="http://schemas.microsoft.com/office/drawing/2014/main" id="{4260F09D-EB00-482A-78C9-1C7F7D441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4" y="1009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c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138277" name="Group 37">
            <a:extLst>
              <a:ext uri="{FF2B5EF4-FFF2-40B4-BE49-F238E27FC236}">
                <a16:creationId xmlns:a16="http://schemas.microsoft.com/office/drawing/2014/main" id="{1D083F74-33B4-0792-1634-D8C76234AE44}"/>
              </a:ext>
            </a:extLst>
          </p:cNvPr>
          <p:cNvGrpSpPr>
            <a:grpSpLocks/>
          </p:cNvGrpSpPr>
          <p:nvPr/>
        </p:nvGrpSpPr>
        <p:grpSpPr bwMode="auto">
          <a:xfrm>
            <a:off x="6167438" y="557213"/>
            <a:ext cx="4648200" cy="4095750"/>
            <a:chOff x="2688" y="192"/>
            <a:chExt cx="2928" cy="2580"/>
          </a:xfrm>
        </p:grpSpPr>
        <p:sp>
          <p:nvSpPr>
            <p:cNvPr id="56339" name="Freeform 38">
              <a:extLst>
                <a:ext uri="{FF2B5EF4-FFF2-40B4-BE49-F238E27FC236}">
                  <a16:creationId xmlns:a16="http://schemas.microsoft.com/office/drawing/2014/main" id="{2DB82185-2231-F721-3B09-B95D6542D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146"/>
              <a:ext cx="1" cy="1494"/>
            </a:xfrm>
            <a:custGeom>
              <a:avLst/>
              <a:gdLst>
                <a:gd name="T0" fmla="*/ 0 w 1"/>
                <a:gd name="T1" fmla="*/ 1494 h 1494"/>
                <a:gd name="T2" fmla="*/ 1 w 1"/>
                <a:gd name="T3" fmla="*/ 0 h 14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494">
                  <a:moveTo>
                    <a:pt x="0" y="1494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40" name="Text Box 39">
              <a:extLst>
                <a:ext uri="{FF2B5EF4-FFF2-40B4-BE49-F238E27FC236}">
                  <a16:creationId xmlns:a16="http://schemas.microsoft.com/office/drawing/2014/main" id="{BA39F84D-5A60-87D7-1D8D-1EEB96D30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368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X</a:t>
              </a:r>
            </a:p>
          </p:txBody>
        </p:sp>
        <p:sp>
          <p:nvSpPr>
            <p:cNvPr id="56341" name="Text Box 40">
              <a:extLst>
                <a:ext uri="{FF2B5EF4-FFF2-40B4-BE49-F238E27FC236}">
                  <a16:creationId xmlns:a16="http://schemas.microsoft.com/office/drawing/2014/main" id="{1F4FFDE1-A998-F337-DAD0-6E6554B37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2" y="1344"/>
              <a:ext cx="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kumimoji="1" lang="zh-CN" altLang="en-US" sz="2400" i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6342" name="Text Box 41">
              <a:extLst>
                <a:ext uri="{FF2B5EF4-FFF2-40B4-BE49-F238E27FC236}">
                  <a16:creationId xmlns:a16="http://schemas.microsoft.com/office/drawing/2014/main" id="{C2953EF1-E02F-A535-3AF6-7F60B55B3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8" y="192"/>
              <a:ext cx="5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6343" name="Line 42">
              <a:extLst>
                <a:ext uri="{FF2B5EF4-FFF2-40B4-BE49-F238E27FC236}">
                  <a16:creationId xmlns:a16="http://schemas.microsoft.com/office/drawing/2014/main" id="{E616546F-121A-5605-6BDE-1B75556683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28" y="1521"/>
              <a:ext cx="2304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44" name="Text Box 43">
              <a:extLst>
                <a:ext uri="{FF2B5EF4-FFF2-40B4-BE49-F238E27FC236}">
                  <a16:creationId xmlns:a16="http://schemas.microsoft.com/office/drawing/2014/main" id="{F170B2DF-DE8C-26E8-26C9-F576BF7B6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876"/>
              <a:ext cx="4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6345" name="Text Box 44">
              <a:extLst>
                <a:ext uri="{FF2B5EF4-FFF2-40B4-BE49-F238E27FC236}">
                  <a16:creationId xmlns:a16="http://schemas.microsoft.com/office/drawing/2014/main" id="{35F2A896-1E1A-6A40-6A5F-A0DB5BB62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2" y="2484"/>
              <a:ext cx="3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</a:p>
          </p:txBody>
        </p:sp>
        <p:sp>
          <p:nvSpPr>
            <p:cNvPr id="56346" name="Line 45">
              <a:extLst>
                <a:ext uri="{FF2B5EF4-FFF2-40B4-BE49-F238E27FC236}">
                  <a16:creationId xmlns:a16="http://schemas.microsoft.com/office/drawing/2014/main" id="{071529CD-7959-2EA5-7C82-87562AB95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432"/>
              <a:ext cx="0" cy="16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47" name="Line 46">
              <a:extLst>
                <a:ext uri="{FF2B5EF4-FFF2-40B4-BE49-F238E27FC236}">
                  <a16:creationId xmlns:a16="http://schemas.microsoft.com/office/drawing/2014/main" id="{0FC8C0BC-7193-F404-C299-4715A0C4E9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6" y="450"/>
              <a:ext cx="816" cy="70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48" name="Line 47">
              <a:extLst>
                <a:ext uri="{FF2B5EF4-FFF2-40B4-BE49-F238E27FC236}">
                  <a16:creationId xmlns:a16="http://schemas.microsoft.com/office/drawing/2014/main" id="{E2D886CA-8139-9C1D-7F5E-BC49B0DBFE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2080"/>
              <a:ext cx="816" cy="5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49" name="Text Box 48">
              <a:extLst>
                <a:ext uri="{FF2B5EF4-FFF2-40B4-BE49-F238E27FC236}">
                  <a16:creationId xmlns:a16="http://schemas.microsoft.com/office/drawing/2014/main" id="{33CC3831-55B3-3344-C4B1-DD74856632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6" y="1848"/>
              <a:ext cx="3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</a:p>
          </p:txBody>
        </p:sp>
      </p:grpSp>
      <p:grpSp>
        <p:nvGrpSpPr>
          <p:cNvPr id="138289" name="Group 49">
            <a:extLst>
              <a:ext uri="{FF2B5EF4-FFF2-40B4-BE49-F238E27FC236}">
                <a16:creationId xmlns:a16="http://schemas.microsoft.com/office/drawing/2014/main" id="{B75C0A0E-C363-4AF7-122D-604713155801}"/>
              </a:ext>
            </a:extLst>
          </p:cNvPr>
          <p:cNvGrpSpPr>
            <a:grpSpLocks/>
          </p:cNvGrpSpPr>
          <p:nvPr/>
        </p:nvGrpSpPr>
        <p:grpSpPr bwMode="auto">
          <a:xfrm>
            <a:off x="8442325" y="633413"/>
            <a:ext cx="2097088" cy="3829050"/>
            <a:chOff x="4056" y="240"/>
            <a:chExt cx="1321" cy="2412"/>
          </a:xfrm>
        </p:grpSpPr>
        <p:sp>
          <p:nvSpPr>
            <p:cNvPr id="56331" name="Text Box 50">
              <a:extLst>
                <a:ext uri="{FF2B5EF4-FFF2-40B4-BE49-F238E27FC236}">
                  <a16:creationId xmlns:a16="http://schemas.microsoft.com/office/drawing/2014/main" id="{93BE754F-EE02-747E-8F7C-BF545272D8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1920"/>
              <a:ext cx="5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</a:p>
          </p:txBody>
        </p:sp>
        <p:sp>
          <p:nvSpPr>
            <p:cNvPr id="56332" name="Line 51">
              <a:extLst>
                <a:ext uri="{FF2B5EF4-FFF2-40B4-BE49-F238E27FC236}">
                  <a16:creationId xmlns:a16="http://schemas.microsoft.com/office/drawing/2014/main" id="{7C717873-0A24-9AC5-6924-4FDECDA56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0" y="528"/>
              <a:ext cx="576" cy="49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33" name="Line 52">
              <a:extLst>
                <a:ext uri="{FF2B5EF4-FFF2-40B4-BE49-F238E27FC236}">
                  <a16:creationId xmlns:a16="http://schemas.microsoft.com/office/drawing/2014/main" id="{3333222B-F533-B959-2355-A210E95D71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0" y="2162"/>
              <a:ext cx="576" cy="3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34" name="Line 53">
              <a:extLst>
                <a:ext uri="{FF2B5EF4-FFF2-40B4-BE49-F238E27FC236}">
                  <a16:creationId xmlns:a16="http://schemas.microsoft.com/office/drawing/2014/main" id="{1E9FF173-12DF-55AF-38E0-38B9F9936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08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35" name="Line 54">
              <a:extLst>
                <a:ext uri="{FF2B5EF4-FFF2-40B4-BE49-F238E27FC236}">
                  <a16:creationId xmlns:a16="http://schemas.microsoft.com/office/drawing/2014/main" id="{56657A3F-62F5-7AB6-5D6F-187E1136DB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528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36" name="Text Box 55">
              <a:extLst>
                <a:ext uri="{FF2B5EF4-FFF2-40B4-BE49-F238E27FC236}">
                  <a16:creationId xmlns:a16="http://schemas.microsoft.com/office/drawing/2014/main" id="{435C07C8-DC00-6BE9-DEDC-A1B245EB9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2" y="780"/>
              <a:ext cx="5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c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6337" name="Text Box 56">
              <a:extLst>
                <a:ext uri="{FF2B5EF4-FFF2-40B4-BE49-F238E27FC236}">
                  <a16:creationId xmlns:a16="http://schemas.microsoft.com/office/drawing/2014/main" id="{91930C13-6FA3-0051-856D-D2D448EF2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40"/>
              <a:ext cx="5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6338" name="Text Box 57">
              <a:extLst>
                <a:ext uri="{FF2B5EF4-FFF2-40B4-BE49-F238E27FC236}">
                  <a16:creationId xmlns:a16="http://schemas.microsoft.com/office/drawing/2014/main" id="{B22A3BC7-9D7B-5C79-879D-F38F21259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6" y="2364"/>
              <a:ext cx="5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7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第三章 直线">
            <a:extLst>
              <a:ext uri="{FF2B5EF4-FFF2-40B4-BE49-F238E27FC236}">
                <a16:creationId xmlns:a16="http://schemas.microsoft.com/office/drawing/2014/main" id="{22C26D04-665C-51C5-FB19-7BE275180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3" r="32661" b="31096"/>
          <a:stretch>
            <a:fillRect/>
          </a:stretch>
        </p:blipFill>
        <p:spPr bwMode="auto">
          <a:xfrm>
            <a:off x="1524001" y="620714"/>
            <a:ext cx="615632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6">
            <a:extLst>
              <a:ext uri="{FF2B5EF4-FFF2-40B4-BE49-F238E27FC236}">
                <a16:creationId xmlns:a16="http://schemas.microsoft.com/office/drawing/2014/main" id="{4B395A54-4570-5073-E71B-6B8D3DF273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24225" y="0"/>
            <a:ext cx="3276600" cy="609600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zh-CN" altLang="en-US" sz="2800">
                <a:solidFill>
                  <a:schemeClr val="tx1"/>
                </a:solidFill>
                <a:ea typeface="宋体" pitchFamily="2" charset="-122"/>
              </a:rPr>
              <a:t>二、相交两直线</a:t>
            </a:r>
            <a:r>
              <a:rPr lang="zh-CN" altLang="en-US">
                <a:solidFill>
                  <a:schemeClr val="tx1"/>
                </a:solidFill>
                <a:ea typeface="宋体" pitchFamily="2" charset="-122"/>
              </a:rPr>
              <a:t> </a:t>
            </a:r>
          </a:p>
        </p:txBody>
      </p:sp>
      <p:sp>
        <p:nvSpPr>
          <p:cNvPr id="139271" name="Text Box 7">
            <a:extLst>
              <a:ext uri="{FF2B5EF4-FFF2-40B4-BE49-F238E27FC236}">
                <a16:creationId xmlns:a16="http://schemas.microsoft.com/office/drawing/2014/main" id="{A04C3B93-80EE-56CD-4429-14E65E9F3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10200"/>
            <a:ext cx="9144000" cy="831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FFCC"/>
              </a:gs>
            </a:gsLst>
            <a:lin ang="2700000" scaled="1"/>
          </a:gra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楷体_GB2312" pitchFamily="49" charset="-122"/>
              </a:rPr>
              <a:t>        当两直线相交时，它们在各投影面上的同名投影也必然相交，且交点符合空间一点的投影规律。反之亦然。</a:t>
            </a:r>
          </a:p>
        </p:txBody>
      </p:sp>
      <p:grpSp>
        <p:nvGrpSpPr>
          <p:cNvPr id="139272" name="Group 8">
            <a:extLst>
              <a:ext uri="{FF2B5EF4-FFF2-40B4-BE49-F238E27FC236}">
                <a16:creationId xmlns:a16="http://schemas.microsoft.com/office/drawing/2014/main" id="{20FF5566-7C90-E8B9-F4A2-6566569E89D0}"/>
              </a:ext>
            </a:extLst>
          </p:cNvPr>
          <p:cNvGrpSpPr>
            <a:grpSpLocks/>
          </p:cNvGrpSpPr>
          <p:nvPr/>
        </p:nvGrpSpPr>
        <p:grpSpPr bwMode="auto">
          <a:xfrm>
            <a:off x="6667500" y="0"/>
            <a:ext cx="4000500" cy="5181600"/>
            <a:chOff x="3240" y="0"/>
            <a:chExt cx="2520" cy="3264"/>
          </a:xfrm>
        </p:grpSpPr>
        <p:sp>
          <p:nvSpPr>
            <p:cNvPr id="57353" name="Line 9">
              <a:extLst>
                <a:ext uri="{FF2B5EF4-FFF2-40B4-BE49-F238E27FC236}">
                  <a16:creationId xmlns:a16="http://schemas.microsoft.com/office/drawing/2014/main" id="{DB8BB3CA-02EB-827A-F2B3-D763FD452A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5" y="1169"/>
              <a:ext cx="1" cy="15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54" name="Line 10">
              <a:extLst>
                <a:ext uri="{FF2B5EF4-FFF2-40B4-BE49-F238E27FC236}">
                  <a16:creationId xmlns:a16="http://schemas.microsoft.com/office/drawing/2014/main" id="{AF4DB76C-1894-0C6E-6160-6E907F24A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680"/>
              <a:ext cx="672" cy="1440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55" name="Line 11">
              <a:extLst>
                <a:ext uri="{FF2B5EF4-FFF2-40B4-BE49-F238E27FC236}">
                  <a16:creationId xmlns:a16="http://schemas.microsoft.com/office/drawing/2014/main" id="{7A50B336-5F6E-773E-AB61-CCE962EA72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1872"/>
              <a:ext cx="1584" cy="816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56" name="Line 12">
              <a:extLst>
                <a:ext uri="{FF2B5EF4-FFF2-40B4-BE49-F238E27FC236}">
                  <a16:creationId xmlns:a16="http://schemas.microsoft.com/office/drawing/2014/main" id="{BF9472FC-D384-AD36-210E-A8A87BE5D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912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57" name="Text Box 13">
              <a:extLst>
                <a:ext uri="{FF2B5EF4-FFF2-40B4-BE49-F238E27FC236}">
                  <a16:creationId xmlns:a16="http://schemas.microsoft.com/office/drawing/2014/main" id="{21333C9F-C4A7-284D-7655-1D50A1B42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6" y="372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7358" name="Freeform 14">
              <a:extLst>
                <a:ext uri="{FF2B5EF4-FFF2-40B4-BE49-F238E27FC236}">
                  <a16:creationId xmlns:a16="http://schemas.microsoft.com/office/drawing/2014/main" id="{F2712077-AE4C-071A-6BB8-892D3FFE6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488"/>
              <a:ext cx="1944" cy="1"/>
            </a:xfrm>
            <a:custGeom>
              <a:avLst/>
              <a:gdLst>
                <a:gd name="T0" fmla="*/ 1944 w 1944"/>
                <a:gd name="T1" fmla="*/ 0 h 1"/>
                <a:gd name="T2" fmla="*/ 0 w 194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44" h="1">
                  <a:moveTo>
                    <a:pt x="1944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59" name="Text Box 15">
              <a:extLst>
                <a:ext uri="{FF2B5EF4-FFF2-40B4-BE49-F238E27FC236}">
                  <a16:creationId xmlns:a16="http://schemas.microsoft.com/office/drawing/2014/main" id="{47D16228-334F-5CA1-E95F-3B1F8EAC4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1343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X</a:t>
              </a:r>
            </a:p>
          </p:txBody>
        </p:sp>
        <p:sp>
          <p:nvSpPr>
            <p:cNvPr id="57360" name="Text Box 16">
              <a:extLst>
                <a:ext uri="{FF2B5EF4-FFF2-40B4-BE49-F238E27FC236}">
                  <a16:creationId xmlns:a16="http://schemas.microsoft.com/office/drawing/2014/main" id="{13443BFE-F3A5-2B9E-4750-752A548B0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960"/>
              <a:ext cx="5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7361" name="Text Box 17">
              <a:extLst>
                <a:ext uri="{FF2B5EF4-FFF2-40B4-BE49-F238E27FC236}">
                  <a16:creationId xmlns:a16="http://schemas.microsoft.com/office/drawing/2014/main" id="{1F6A2186-D747-3B50-0CE6-F16B005D4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496"/>
              <a:ext cx="3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</a:p>
          </p:txBody>
        </p:sp>
        <p:sp>
          <p:nvSpPr>
            <p:cNvPr id="57362" name="Line 18">
              <a:extLst>
                <a:ext uri="{FF2B5EF4-FFF2-40B4-BE49-F238E27FC236}">
                  <a16:creationId xmlns:a16="http://schemas.microsoft.com/office/drawing/2014/main" id="{D59D05A8-8182-996B-ADD1-B5FC668728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8" y="624"/>
              <a:ext cx="1578" cy="545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63" name="Text Box 19">
              <a:extLst>
                <a:ext uri="{FF2B5EF4-FFF2-40B4-BE49-F238E27FC236}">
                  <a16:creationId xmlns:a16="http://schemas.microsoft.com/office/drawing/2014/main" id="{EF56EA0F-0AE7-7975-EA31-1ACCD0079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" y="1680"/>
              <a:ext cx="4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</a:p>
          </p:txBody>
        </p:sp>
        <p:sp>
          <p:nvSpPr>
            <p:cNvPr id="57364" name="Oval 20">
              <a:extLst>
                <a:ext uri="{FF2B5EF4-FFF2-40B4-BE49-F238E27FC236}">
                  <a16:creationId xmlns:a16="http://schemas.microsoft.com/office/drawing/2014/main" id="{E2CEC27D-283E-5609-6328-B19E6D779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256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en-US" sz="2400" i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7365" name="Text Box 21">
              <a:extLst>
                <a:ext uri="{FF2B5EF4-FFF2-40B4-BE49-F238E27FC236}">
                  <a16:creationId xmlns:a16="http://schemas.microsoft.com/office/drawing/2014/main" id="{F5297217-761D-0E7F-6DAE-5DA2FE8165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576"/>
              <a:ext cx="3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k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7366" name="Line 22">
              <a:extLst>
                <a:ext uri="{FF2B5EF4-FFF2-40B4-BE49-F238E27FC236}">
                  <a16:creationId xmlns:a16="http://schemas.microsoft.com/office/drawing/2014/main" id="{DDE7373A-156F-4BC6-F091-332772F16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624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67" name="Line 23">
              <a:extLst>
                <a:ext uri="{FF2B5EF4-FFF2-40B4-BE49-F238E27FC236}">
                  <a16:creationId xmlns:a16="http://schemas.microsoft.com/office/drawing/2014/main" id="{138F6CB2-7447-3BBC-36B8-157604883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2" y="288"/>
              <a:ext cx="672" cy="1104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68" name="Line 24">
              <a:extLst>
                <a:ext uri="{FF2B5EF4-FFF2-40B4-BE49-F238E27FC236}">
                  <a16:creationId xmlns:a16="http://schemas.microsoft.com/office/drawing/2014/main" id="{ADB3D62E-DD91-10E0-2DAC-B18CBC9F7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39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69" name="Line 25">
              <a:extLst>
                <a:ext uri="{FF2B5EF4-FFF2-40B4-BE49-F238E27FC236}">
                  <a16:creationId xmlns:a16="http://schemas.microsoft.com/office/drawing/2014/main" id="{9DF42B45-5A3B-2239-CC69-6DA5A5B1B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288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70" name="Oval 26">
              <a:extLst>
                <a:ext uri="{FF2B5EF4-FFF2-40B4-BE49-F238E27FC236}">
                  <a16:creationId xmlns:a16="http://schemas.microsoft.com/office/drawing/2014/main" id="{9DAD7EF1-7906-3B92-7614-0CC72B940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864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en-US" sz="2400" i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7371" name="Text Box 27">
              <a:extLst>
                <a:ext uri="{FF2B5EF4-FFF2-40B4-BE49-F238E27FC236}">
                  <a16:creationId xmlns:a16="http://schemas.microsoft.com/office/drawing/2014/main" id="{5244749C-4BDD-68E4-1B67-413ED8CE1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200"/>
              <a:ext cx="3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c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7372" name="Text Box 28">
              <a:extLst>
                <a:ext uri="{FF2B5EF4-FFF2-40B4-BE49-F238E27FC236}">
                  <a16:creationId xmlns:a16="http://schemas.microsoft.com/office/drawing/2014/main" id="{BC0FC306-BB4B-D672-3A71-DBD0072DE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" y="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7373" name="Text Box 29">
              <a:extLst>
                <a:ext uri="{FF2B5EF4-FFF2-40B4-BE49-F238E27FC236}">
                  <a16:creationId xmlns:a16="http://schemas.microsoft.com/office/drawing/2014/main" id="{3E634F39-454A-B160-3BCB-19280D349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297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</a:p>
          </p:txBody>
        </p:sp>
        <p:sp>
          <p:nvSpPr>
            <p:cNvPr id="57374" name="Text Box 30">
              <a:extLst>
                <a:ext uri="{FF2B5EF4-FFF2-40B4-BE49-F238E27FC236}">
                  <a16:creationId xmlns:a16="http://schemas.microsoft.com/office/drawing/2014/main" id="{C30A320D-F189-3B71-2C65-DF4249154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53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c</a:t>
              </a:r>
            </a:p>
          </p:txBody>
        </p:sp>
        <p:sp>
          <p:nvSpPr>
            <p:cNvPr id="57375" name="Text Box 31">
              <a:extLst>
                <a:ext uri="{FF2B5EF4-FFF2-40B4-BE49-F238E27FC236}">
                  <a16:creationId xmlns:a16="http://schemas.microsoft.com/office/drawing/2014/main" id="{78E06E0A-BEBC-F952-CF42-9A83785B9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3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 descr="第三章 直线">
            <a:extLst>
              <a:ext uri="{FF2B5EF4-FFF2-40B4-BE49-F238E27FC236}">
                <a16:creationId xmlns:a16="http://schemas.microsoft.com/office/drawing/2014/main" id="{AC582D50-1F4C-09CD-53ED-0108641A3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r="33443" b="22690"/>
          <a:stretch>
            <a:fillRect/>
          </a:stretch>
        </p:blipFill>
        <p:spPr bwMode="auto">
          <a:xfrm>
            <a:off x="1524000" y="1052513"/>
            <a:ext cx="60848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7">
            <a:extLst>
              <a:ext uri="{FF2B5EF4-FFF2-40B4-BE49-F238E27FC236}">
                <a16:creationId xmlns:a16="http://schemas.microsoft.com/office/drawing/2014/main" id="{77BE9A9B-735F-42C8-00F5-3CEE4DCAC6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03614" y="115889"/>
            <a:ext cx="5254625" cy="720725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 交叉两直线</a:t>
            </a:r>
          </a:p>
        </p:txBody>
      </p:sp>
      <p:sp>
        <p:nvSpPr>
          <p:cNvPr id="141320" name="Text Box 8">
            <a:extLst>
              <a:ext uri="{FF2B5EF4-FFF2-40B4-BE49-F238E27FC236}">
                <a16:creationId xmlns:a16="http://schemas.microsoft.com/office/drawing/2014/main" id="{94807DCF-4ECE-9F2B-1361-45F6F1B8C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843588"/>
            <a:ext cx="9144000" cy="10144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FFCC"/>
              </a:gs>
            </a:gsLst>
            <a:lin ang="2700000" scaled="1"/>
          </a:gra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楷体_GB2312" pitchFamily="49" charset="-122"/>
              </a:rPr>
              <a:t>   凡不满足平行和相交条件的直线为交叉两直线。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楷体_GB2312" pitchFamily="49" charset="-122"/>
              </a:rPr>
              <a:t>   </a:t>
            </a:r>
          </a:p>
        </p:txBody>
      </p:sp>
      <p:grpSp>
        <p:nvGrpSpPr>
          <p:cNvPr id="141321" name="Group 9">
            <a:extLst>
              <a:ext uri="{FF2B5EF4-FFF2-40B4-BE49-F238E27FC236}">
                <a16:creationId xmlns:a16="http://schemas.microsoft.com/office/drawing/2014/main" id="{39BE05C0-5B15-4A7F-C159-2FA878C6D10C}"/>
              </a:ext>
            </a:extLst>
          </p:cNvPr>
          <p:cNvGrpSpPr>
            <a:grpSpLocks/>
          </p:cNvGrpSpPr>
          <p:nvPr/>
        </p:nvGrpSpPr>
        <p:grpSpPr bwMode="auto">
          <a:xfrm>
            <a:off x="6496051" y="447675"/>
            <a:ext cx="4511675" cy="4914900"/>
            <a:chOff x="3132" y="288"/>
            <a:chExt cx="2842" cy="3096"/>
          </a:xfrm>
        </p:grpSpPr>
        <p:sp>
          <p:nvSpPr>
            <p:cNvPr id="58377" name="Line 10">
              <a:extLst>
                <a:ext uri="{FF2B5EF4-FFF2-40B4-BE49-F238E27FC236}">
                  <a16:creationId xmlns:a16="http://schemas.microsoft.com/office/drawing/2014/main" id="{52EE63CC-6B2E-3894-7F07-CE232C0D8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104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378" name="Text Box 11">
              <a:extLst>
                <a:ext uri="{FF2B5EF4-FFF2-40B4-BE49-F238E27FC236}">
                  <a16:creationId xmlns:a16="http://schemas.microsoft.com/office/drawing/2014/main" id="{A466B05B-80A7-3506-4F9B-7228EC0FA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2" y="1560"/>
              <a:ext cx="5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kumimoji="1" lang="zh-CN" altLang="en-US" sz="2400" b="1" i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8379" name="Line 12">
              <a:extLst>
                <a:ext uri="{FF2B5EF4-FFF2-40B4-BE49-F238E27FC236}">
                  <a16:creationId xmlns:a16="http://schemas.microsoft.com/office/drawing/2014/main" id="{769664EF-A243-3FA8-92FF-15BDBC09F8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2784"/>
              <a:ext cx="672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380" name="Line 13">
              <a:extLst>
                <a:ext uri="{FF2B5EF4-FFF2-40B4-BE49-F238E27FC236}">
                  <a16:creationId xmlns:a16="http://schemas.microsoft.com/office/drawing/2014/main" id="{DA260FA0-C129-27D1-4389-1AD97E3A34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2112"/>
              <a:ext cx="1584" cy="81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381" name="Text Box 14">
              <a:extLst>
                <a:ext uri="{FF2B5EF4-FFF2-40B4-BE49-F238E27FC236}">
                  <a16:creationId xmlns:a16="http://schemas.microsoft.com/office/drawing/2014/main" id="{D1862674-B45C-328A-C8B9-D2482F13E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576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  <a:r>
                <a:rPr kumimoji="1" lang="en-US" altLang="zh-CN" sz="2400" b="1" i="1">
                  <a:latin typeface="Times New Roman" panose="02020603050405020304" pitchFamily="18" charset="0"/>
                  <a:ea typeface="楷体_GB2312" pitchFamily="49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b="1" i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8382" name="Line 15">
              <a:extLst>
                <a:ext uri="{FF2B5EF4-FFF2-40B4-BE49-F238E27FC236}">
                  <a16:creationId xmlns:a16="http://schemas.microsoft.com/office/drawing/2014/main" id="{2927D58C-C491-9D26-CBC2-6C96310B45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7" y="1409"/>
              <a:ext cx="1" cy="15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383" name="Line 16">
              <a:extLst>
                <a:ext uri="{FF2B5EF4-FFF2-40B4-BE49-F238E27FC236}">
                  <a16:creationId xmlns:a16="http://schemas.microsoft.com/office/drawing/2014/main" id="{54B0CE0C-6F35-33EF-49A8-BDB2A22405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2" y="1728"/>
              <a:ext cx="2168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384" name="Text Box 17">
              <a:extLst>
                <a:ext uri="{FF2B5EF4-FFF2-40B4-BE49-F238E27FC236}">
                  <a16:creationId xmlns:a16="http://schemas.microsoft.com/office/drawing/2014/main" id="{E430DB17-6D5C-96A8-2F5F-491F6D76E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" y="1571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楷体_GB2312" pitchFamily="49" charset="-122"/>
                </a:rPr>
                <a:t>X</a:t>
              </a:r>
            </a:p>
          </p:txBody>
        </p:sp>
        <p:sp>
          <p:nvSpPr>
            <p:cNvPr id="58385" name="Text Box 18">
              <a:extLst>
                <a:ext uri="{FF2B5EF4-FFF2-40B4-BE49-F238E27FC236}">
                  <a16:creationId xmlns:a16="http://schemas.microsoft.com/office/drawing/2014/main" id="{F4598F77-AD48-CF4A-1AC5-95C6A5E3B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152"/>
              <a:ext cx="3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  <a:r>
                <a:rPr kumimoji="1" lang="en-US" altLang="zh-CN" sz="2400" b="1" i="1">
                  <a:latin typeface="Times New Roman" panose="02020603050405020304" pitchFamily="18" charset="0"/>
                  <a:ea typeface="楷体_GB2312" pitchFamily="49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b="1" i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8386" name="Text Box 19">
              <a:extLst>
                <a:ext uri="{FF2B5EF4-FFF2-40B4-BE49-F238E27FC236}">
                  <a16:creationId xmlns:a16="http://schemas.microsoft.com/office/drawing/2014/main" id="{0243E041-063F-609A-3C5C-F216050EC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6" y="2736"/>
              <a:ext cx="3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</a:p>
          </p:txBody>
        </p:sp>
        <p:sp>
          <p:nvSpPr>
            <p:cNvPr id="58387" name="Line 20">
              <a:extLst>
                <a:ext uri="{FF2B5EF4-FFF2-40B4-BE49-F238E27FC236}">
                  <a16:creationId xmlns:a16="http://schemas.microsoft.com/office/drawing/2014/main" id="{1389D306-C0CF-0585-3D15-F7EF85C1AA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0" y="864"/>
              <a:ext cx="1578" cy="54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388" name="Text Box 21">
              <a:extLst>
                <a:ext uri="{FF2B5EF4-FFF2-40B4-BE49-F238E27FC236}">
                  <a16:creationId xmlns:a16="http://schemas.microsoft.com/office/drawing/2014/main" id="{F1E14CE2-47AE-4BE9-4267-5E12034C6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" y="1896"/>
              <a:ext cx="4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</a:p>
          </p:txBody>
        </p:sp>
        <p:sp>
          <p:nvSpPr>
            <p:cNvPr id="58389" name="Line 22">
              <a:extLst>
                <a:ext uri="{FF2B5EF4-FFF2-40B4-BE49-F238E27FC236}">
                  <a16:creationId xmlns:a16="http://schemas.microsoft.com/office/drawing/2014/main" id="{180F16D6-F5D9-1EA7-2B29-FC3BF562B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864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390" name="Line 23">
              <a:extLst>
                <a:ext uri="{FF2B5EF4-FFF2-40B4-BE49-F238E27FC236}">
                  <a16:creationId xmlns:a16="http://schemas.microsoft.com/office/drawing/2014/main" id="{C3596E26-687A-1913-7896-7D3A9E3F81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528"/>
              <a:ext cx="672" cy="110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391" name="Line 24">
              <a:extLst>
                <a:ext uri="{FF2B5EF4-FFF2-40B4-BE49-F238E27FC236}">
                  <a16:creationId xmlns:a16="http://schemas.microsoft.com/office/drawing/2014/main" id="{FE8A342F-E080-2599-F63E-C4C28DA95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632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392" name="Line 25">
              <a:extLst>
                <a:ext uri="{FF2B5EF4-FFF2-40B4-BE49-F238E27FC236}">
                  <a16:creationId xmlns:a16="http://schemas.microsoft.com/office/drawing/2014/main" id="{6200FB19-DDCC-3FBC-6DFE-8D4FD9ADD2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528"/>
              <a:ext cx="0" cy="2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393" name="Text Box 26">
              <a:extLst>
                <a:ext uri="{FF2B5EF4-FFF2-40B4-BE49-F238E27FC236}">
                  <a16:creationId xmlns:a16="http://schemas.microsoft.com/office/drawing/2014/main" id="{DCB3B270-112B-92C1-652F-3A3367791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440"/>
              <a:ext cx="3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楷体_GB2312" pitchFamily="49" charset="-122"/>
                </a:rPr>
                <a:t>c</a:t>
              </a:r>
              <a:r>
                <a:rPr kumimoji="1" lang="en-US" altLang="zh-CN" sz="2400" b="1" i="1">
                  <a:latin typeface="Times New Roman" panose="02020603050405020304" pitchFamily="18" charset="0"/>
                  <a:ea typeface="楷体_GB2312" pitchFamily="49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b="1" i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8394" name="Text Box 27">
              <a:extLst>
                <a:ext uri="{FF2B5EF4-FFF2-40B4-BE49-F238E27FC236}">
                  <a16:creationId xmlns:a16="http://schemas.microsoft.com/office/drawing/2014/main" id="{8D338E01-354A-B1C2-1D7A-DCDDB238C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8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  <a:r>
                <a:rPr kumimoji="1" lang="en-US" altLang="zh-CN" sz="2400" b="1" i="1">
                  <a:latin typeface="Times New Roman" panose="02020603050405020304" pitchFamily="18" charset="0"/>
                  <a:ea typeface="楷体_GB2312" pitchFamily="49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b="1" i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8395" name="Text Box 28">
              <a:extLst>
                <a:ext uri="{FF2B5EF4-FFF2-40B4-BE49-F238E27FC236}">
                  <a16:creationId xmlns:a16="http://schemas.microsoft.com/office/drawing/2014/main" id="{CCBA9B90-7BDB-E071-8CF3-9622A9343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58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</a:p>
          </p:txBody>
        </p:sp>
        <p:sp>
          <p:nvSpPr>
            <p:cNvPr id="58396" name="Text Box 29">
              <a:extLst>
                <a:ext uri="{FF2B5EF4-FFF2-40B4-BE49-F238E27FC236}">
                  <a16:creationId xmlns:a16="http://schemas.microsoft.com/office/drawing/2014/main" id="{7BAADD69-ADAC-8E69-6BAC-3F398FBFF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6" y="309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楷体_GB2312" pitchFamily="49" charset="-122"/>
                </a:rPr>
                <a:t>c</a:t>
              </a:r>
            </a:p>
          </p:txBody>
        </p:sp>
        <p:sp>
          <p:nvSpPr>
            <p:cNvPr id="58397" name="Oval 30">
              <a:extLst>
                <a:ext uri="{FF2B5EF4-FFF2-40B4-BE49-F238E27FC236}">
                  <a16:creationId xmlns:a16="http://schemas.microsoft.com/office/drawing/2014/main" id="{41AD0CDE-E5F0-1DE7-CAE8-548702CF5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496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398" name="Oval 31">
              <a:extLst>
                <a:ext uri="{FF2B5EF4-FFF2-40B4-BE49-F238E27FC236}">
                  <a16:creationId xmlns:a16="http://schemas.microsoft.com/office/drawing/2014/main" id="{8CD4E68A-6C8A-46A3-0C83-8245275E6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976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399" name="Oval 32">
              <a:extLst>
                <a:ext uri="{FF2B5EF4-FFF2-40B4-BE49-F238E27FC236}">
                  <a16:creationId xmlns:a16="http://schemas.microsoft.com/office/drawing/2014/main" id="{AB743EE9-08E6-B976-B46F-65C97D538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104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400" name="Text Box 33">
              <a:extLst>
                <a:ext uri="{FF2B5EF4-FFF2-40B4-BE49-F238E27FC236}">
                  <a16:creationId xmlns:a16="http://schemas.microsoft.com/office/drawing/2014/main" id="{F3FE489F-C3EA-3236-E13F-4FC376FC0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" y="2784"/>
              <a:ext cx="2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楷体_GB2312" pitchFamily="49" charset="-122"/>
                </a:rPr>
                <a:t>1</a:t>
              </a:r>
            </a:p>
          </p:txBody>
        </p:sp>
        <p:sp>
          <p:nvSpPr>
            <p:cNvPr id="58401" name="Text Box 34">
              <a:extLst>
                <a:ext uri="{FF2B5EF4-FFF2-40B4-BE49-F238E27FC236}">
                  <a16:creationId xmlns:a16="http://schemas.microsoft.com/office/drawing/2014/main" id="{351A3EBF-EBC2-A6D8-338F-1541D488F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768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楷体_GB2312" pitchFamily="49" charset="-122"/>
                </a:rPr>
                <a:t>1</a:t>
              </a:r>
              <a:r>
                <a:rPr kumimoji="1" lang="en-US" altLang="zh-CN" sz="2400" b="1" i="1">
                  <a:latin typeface="Times New Roman" panose="02020603050405020304" pitchFamily="18" charset="0"/>
                  <a:ea typeface="楷体_GB2312" pitchFamily="49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400" b="1" i="1">
                  <a:latin typeface="Times New Roman" panose="02020603050405020304" pitchFamily="18" charset="0"/>
                  <a:ea typeface="楷体_GB2312" pitchFamily="49" charset="-122"/>
                </a:rPr>
                <a:t>(2</a:t>
              </a:r>
              <a:r>
                <a:rPr kumimoji="1" lang="en-US" altLang="zh-CN" sz="2400" b="1" i="1">
                  <a:latin typeface="Times New Roman" panose="02020603050405020304" pitchFamily="18" charset="0"/>
                  <a:ea typeface="楷体_GB2312" pitchFamily="49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400" b="1" i="1">
                  <a:latin typeface="Times New Roman" panose="02020603050405020304" pitchFamily="18" charset="0"/>
                  <a:ea typeface="楷体_GB2312" pitchFamily="49" charset="-122"/>
                </a:rPr>
                <a:t>)</a:t>
              </a:r>
            </a:p>
          </p:txBody>
        </p:sp>
        <p:sp>
          <p:nvSpPr>
            <p:cNvPr id="58402" name="Text Box 35">
              <a:extLst>
                <a:ext uri="{FF2B5EF4-FFF2-40B4-BE49-F238E27FC236}">
                  <a16:creationId xmlns:a16="http://schemas.microsoft.com/office/drawing/2014/main" id="{A0398C73-3023-CF11-C54C-D64D7334D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256"/>
              <a:ext cx="2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0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44" name="Group 8">
            <a:extLst>
              <a:ext uri="{FF2B5EF4-FFF2-40B4-BE49-F238E27FC236}">
                <a16:creationId xmlns:a16="http://schemas.microsoft.com/office/drawing/2014/main" id="{D65B1192-BC77-C0C6-4F23-BFC33F317802}"/>
              </a:ext>
            </a:extLst>
          </p:cNvPr>
          <p:cNvGrpSpPr>
            <a:grpSpLocks/>
          </p:cNvGrpSpPr>
          <p:nvPr/>
        </p:nvGrpSpPr>
        <p:grpSpPr bwMode="auto">
          <a:xfrm>
            <a:off x="3673476" y="2841627"/>
            <a:ext cx="441325" cy="1571625"/>
            <a:chOff x="1206" y="1654"/>
            <a:chExt cx="278" cy="990"/>
          </a:xfrm>
        </p:grpSpPr>
        <p:grpSp>
          <p:nvGrpSpPr>
            <p:cNvPr id="59432" name="Group 9">
              <a:extLst>
                <a:ext uri="{FF2B5EF4-FFF2-40B4-BE49-F238E27FC236}">
                  <a16:creationId xmlns:a16="http://schemas.microsoft.com/office/drawing/2014/main" id="{F6C8275B-8EF3-271F-6ADD-449EA644D2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6" y="1899"/>
              <a:ext cx="278" cy="745"/>
              <a:chOff x="1206" y="1899"/>
              <a:chExt cx="278" cy="745"/>
            </a:xfrm>
          </p:grpSpPr>
          <p:sp>
            <p:nvSpPr>
              <p:cNvPr id="59436" name="Text Box 10">
                <a:extLst>
                  <a:ext uri="{FF2B5EF4-FFF2-40B4-BE49-F238E27FC236}">
                    <a16:creationId xmlns:a16="http://schemas.microsoft.com/office/drawing/2014/main" id="{C95DB585-166B-6F77-0791-D758C8FFDF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235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59437" name="Text Box 11">
                <a:extLst>
                  <a:ext uri="{FF2B5EF4-FFF2-40B4-BE49-F238E27FC236}">
                    <a16:creationId xmlns:a16="http://schemas.microsoft.com/office/drawing/2014/main" id="{BE6A7235-3C38-B8C1-0D4C-C4651544F4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2" y="1899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</a:p>
            </p:txBody>
          </p:sp>
        </p:grpSp>
        <p:sp>
          <p:nvSpPr>
            <p:cNvPr id="59433" name="Freeform 12">
              <a:extLst>
                <a:ext uri="{FF2B5EF4-FFF2-40B4-BE49-F238E27FC236}">
                  <a16:creationId xmlns:a16="http://schemas.microsoft.com/office/drawing/2014/main" id="{4290139A-A5A3-5062-FA4A-0BE49293E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1654"/>
              <a:ext cx="116" cy="233"/>
            </a:xfrm>
            <a:custGeom>
              <a:avLst/>
              <a:gdLst>
                <a:gd name="T0" fmla="*/ 0 w 1"/>
                <a:gd name="T1" fmla="*/ 0 h 1171"/>
                <a:gd name="T2" fmla="*/ 0 w 1"/>
                <a:gd name="T3" fmla="*/ 1171 h 11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171">
                  <a:moveTo>
                    <a:pt x="0" y="0"/>
                  </a:moveTo>
                  <a:lnTo>
                    <a:pt x="0" y="117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34" name="Text Box 13">
              <a:extLst>
                <a:ext uri="{FF2B5EF4-FFF2-40B4-BE49-F238E27FC236}">
                  <a16:creationId xmlns:a16="http://schemas.microsoft.com/office/drawing/2014/main" id="{5DBFB61B-09E2-E843-C982-074C83E22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" y="2066"/>
              <a:ext cx="10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700" b="1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  <a:endParaRPr kumimoji="1" lang="zh-CN" altLang="en-US" sz="18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9435" name="Text Box 14">
              <a:extLst>
                <a:ext uri="{FF2B5EF4-FFF2-40B4-BE49-F238E27FC236}">
                  <a16:creationId xmlns:a16="http://schemas.microsoft.com/office/drawing/2014/main" id="{1F63463C-D4ED-FF07-7BD4-64148C56EE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0" y="2306"/>
              <a:ext cx="14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700" b="1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  <a:endParaRPr kumimoji="1" lang="zh-CN" altLang="en-US" sz="18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9395" name="Group 15">
            <a:extLst>
              <a:ext uri="{FF2B5EF4-FFF2-40B4-BE49-F238E27FC236}">
                <a16:creationId xmlns:a16="http://schemas.microsoft.com/office/drawing/2014/main" id="{83342D6C-8C1B-528E-AE8E-77BB9EB8AACE}"/>
              </a:ext>
            </a:extLst>
          </p:cNvPr>
          <p:cNvGrpSpPr>
            <a:grpSpLocks/>
          </p:cNvGrpSpPr>
          <p:nvPr/>
        </p:nvGrpSpPr>
        <p:grpSpPr bwMode="auto">
          <a:xfrm>
            <a:off x="2155825" y="1184276"/>
            <a:ext cx="4275138" cy="3159125"/>
            <a:chOff x="262" y="610"/>
            <a:chExt cx="2693" cy="1990"/>
          </a:xfrm>
        </p:grpSpPr>
        <p:sp>
          <p:nvSpPr>
            <p:cNvPr id="59414" name="Line 16">
              <a:extLst>
                <a:ext uri="{FF2B5EF4-FFF2-40B4-BE49-F238E27FC236}">
                  <a16:creationId xmlns:a16="http://schemas.microsoft.com/office/drawing/2014/main" id="{027A4D7D-E6A5-0175-15D8-7DBA22827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" y="1665"/>
              <a:ext cx="24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15" name="Line 17">
              <a:extLst>
                <a:ext uri="{FF2B5EF4-FFF2-40B4-BE49-F238E27FC236}">
                  <a16:creationId xmlns:a16="http://schemas.microsoft.com/office/drawing/2014/main" id="{D6DCD915-59CB-BDEE-99D2-FAB518907F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" y="821"/>
              <a:ext cx="1608" cy="68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16" name="Line 18">
              <a:extLst>
                <a:ext uri="{FF2B5EF4-FFF2-40B4-BE49-F238E27FC236}">
                  <a16:creationId xmlns:a16="http://schemas.microsoft.com/office/drawing/2014/main" id="{2E1E1D8D-E696-47E3-9177-294B8B7525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068"/>
              <a:ext cx="0" cy="1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17" name="Line 19">
              <a:extLst>
                <a:ext uri="{FF2B5EF4-FFF2-40B4-BE49-F238E27FC236}">
                  <a16:creationId xmlns:a16="http://schemas.microsoft.com/office/drawing/2014/main" id="{F7F7C87C-2A2F-5048-06EE-2714E9A093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" y="821"/>
              <a:ext cx="0" cy="1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18" name="Line 20">
              <a:extLst>
                <a:ext uri="{FF2B5EF4-FFF2-40B4-BE49-F238E27FC236}">
                  <a16:creationId xmlns:a16="http://schemas.microsoft.com/office/drawing/2014/main" id="{0BC1971A-5743-8F6E-5F8A-3C1C99F9C3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14" y="1859"/>
              <a:ext cx="1607" cy="59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19" name="Line 21">
              <a:extLst>
                <a:ext uri="{FF2B5EF4-FFF2-40B4-BE49-F238E27FC236}">
                  <a16:creationId xmlns:a16="http://schemas.microsoft.com/office/drawing/2014/main" id="{87E65270-4C2E-AD08-44A2-3A630B6B36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5" y="1561"/>
              <a:ext cx="0" cy="5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20" name="Line 22">
              <a:extLst>
                <a:ext uri="{FF2B5EF4-FFF2-40B4-BE49-F238E27FC236}">
                  <a16:creationId xmlns:a16="http://schemas.microsoft.com/office/drawing/2014/main" id="{7DC9176C-48E2-6B1C-D4EF-8EDFBF7B5F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068"/>
              <a:ext cx="1726" cy="49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21" name="Text Box 23">
              <a:extLst>
                <a:ext uri="{FF2B5EF4-FFF2-40B4-BE49-F238E27FC236}">
                  <a16:creationId xmlns:a16="http://schemas.microsoft.com/office/drawing/2014/main" id="{E48401EA-269A-5A18-69E0-6EDAE27E0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4" y="610"/>
              <a:ext cx="5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EuroRoman" panose="00000400000000000000" pitchFamily="2" charset="2"/>
                </a:rPr>
                <a:t>d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</a:p>
          </p:txBody>
        </p:sp>
        <p:sp>
          <p:nvSpPr>
            <p:cNvPr id="59422" name="Text Box 24">
              <a:extLst>
                <a:ext uri="{FF2B5EF4-FFF2-40B4-BE49-F238E27FC236}">
                  <a16:creationId xmlns:a16="http://schemas.microsoft.com/office/drawing/2014/main" id="{1EADAF8B-85EE-6FD4-3517-EFBF15F5B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4" y="1368"/>
              <a:ext cx="4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EuroRoman" panose="00000400000000000000" pitchFamily="2" charset="2"/>
                </a:rPr>
                <a:t>b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</a:p>
          </p:txBody>
        </p:sp>
        <p:sp>
          <p:nvSpPr>
            <p:cNvPr id="59423" name="Text Box 25">
              <a:extLst>
                <a:ext uri="{FF2B5EF4-FFF2-40B4-BE49-F238E27FC236}">
                  <a16:creationId xmlns:a16="http://schemas.microsoft.com/office/drawing/2014/main" id="{1ED5F65D-5A7B-7A30-3D91-07745DF53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" y="870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EuroRoman" panose="00000400000000000000" pitchFamily="2" charset="2"/>
                </a:rPr>
                <a:t>a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</a:p>
          </p:txBody>
        </p:sp>
        <p:sp>
          <p:nvSpPr>
            <p:cNvPr id="59424" name="Text Box 26">
              <a:extLst>
                <a:ext uri="{FF2B5EF4-FFF2-40B4-BE49-F238E27FC236}">
                  <a16:creationId xmlns:a16="http://schemas.microsoft.com/office/drawing/2014/main" id="{52DE1941-6C6E-3581-2A3A-4BE1C00D1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" y="231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59425" name="Text Box 27">
              <a:extLst>
                <a:ext uri="{FF2B5EF4-FFF2-40B4-BE49-F238E27FC236}">
                  <a16:creationId xmlns:a16="http://schemas.microsoft.com/office/drawing/2014/main" id="{F855176B-5EF5-23D5-D559-43DD4AE1E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1" y="193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59426" name="Text Box 28">
              <a:extLst>
                <a:ext uri="{FF2B5EF4-FFF2-40B4-BE49-F238E27FC236}">
                  <a16:creationId xmlns:a16="http://schemas.microsoft.com/office/drawing/2014/main" id="{D4EE6F9F-5364-4413-B577-09B51CDBB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" y="1715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59427" name="Text Box 29">
              <a:extLst>
                <a:ext uri="{FF2B5EF4-FFF2-40B4-BE49-F238E27FC236}">
                  <a16:creationId xmlns:a16="http://schemas.microsoft.com/office/drawing/2014/main" id="{0C707C8D-3DC5-DA7C-6FBF-4467B171B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8" y="230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  <p:grpSp>
          <p:nvGrpSpPr>
            <p:cNvPr id="59428" name="Group 30">
              <a:extLst>
                <a:ext uri="{FF2B5EF4-FFF2-40B4-BE49-F238E27FC236}">
                  <a16:creationId xmlns:a16="http://schemas.microsoft.com/office/drawing/2014/main" id="{8E755696-43D1-F5A6-A323-56D9579E4D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" y="1574"/>
              <a:ext cx="1972" cy="882"/>
              <a:chOff x="753" y="2232"/>
              <a:chExt cx="1972" cy="882"/>
            </a:xfrm>
          </p:grpSpPr>
          <p:sp>
            <p:nvSpPr>
              <p:cNvPr id="59430" name="Freeform 31">
                <a:extLst>
                  <a:ext uri="{FF2B5EF4-FFF2-40B4-BE49-F238E27FC236}">
                    <a16:creationId xmlns:a16="http://schemas.microsoft.com/office/drawing/2014/main" id="{791FACDD-B124-5CCB-1BE4-DD1F1BFD3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" y="2232"/>
                <a:ext cx="116" cy="233"/>
              </a:xfrm>
              <a:custGeom>
                <a:avLst/>
                <a:gdLst>
                  <a:gd name="T0" fmla="*/ 0 w 1"/>
                  <a:gd name="T1" fmla="*/ 0 h 337"/>
                  <a:gd name="T2" fmla="*/ 1 w 1"/>
                  <a:gd name="T3" fmla="*/ 337 h 33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337">
                    <a:moveTo>
                      <a:pt x="0" y="0"/>
                    </a:moveTo>
                    <a:lnTo>
                      <a:pt x="1" y="337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431" name="Line 32">
                <a:extLst>
                  <a:ext uri="{FF2B5EF4-FFF2-40B4-BE49-F238E27FC236}">
                    <a16:creationId xmlns:a16="http://schemas.microsoft.com/office/drawing/2014/main" id="{3EE9177B-215C-E194-1132-CED736BD0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9" y="2738"/>
                <a:ext cx="1726" cy="376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9429" name="Text Box 33">
              <a:extLst>
                <a:ext uri="{FF2B5EF4-FFF2-40B4-BE49-F238E27FC236}">
                  <a16:creationId xmlns:a16="http://schemas.microsoft.com/office/drawing/2014/main" id="{B47D6588-85B9-DB31-1718-F939D6D7E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" y="1319"/>
              <a:ext cx="2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EuroRoman" panose="00000400000000000000" pitchFamily="2" charset="2"/>
                </a:rPr>
                <a:t>c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UniversalMath1 BT" panose="05050102010205020602" pitchFamily="18" charset="2"/>
                </a:rPr>
                <a:t></a:t>
              </a:r>
            </a:p>
          </p:txBody>
        </p:sp>
      </p:grpSp>
      <p:sp>
        <p:nvSpPr>
          <p:cNvPr id="142370" name="Text Box 34">
            <a:extLst>
              <a:ext uri="{FF2B5EF4-FFF2-40B4-BE49-F238E27FC236}">
                <a16:creationId xmlns:a16="http://schemas.microsoft.com/office/drawing/2014/main" id="{99EF6BFE-1991-BD9C-761E-03F741155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139" y="1597025"/>
            <a:ext cx="1055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EuroRoman" panose="00000400000000000000" pitchFamily="2" charset="2"/>
              </a:rPr>
              <a:t>1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EuroRoman" panose="00000400000000000000" pitchFamily="2" charset="2"/>
              </a:rPr>
              <a:t>2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UniversalMath1 BT" panose="05050102010205020602" pitchFamily="18" charset="2"/>
              </a:rPr>
              <a:t> 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142371" name="Text Box 35">
            <a:extLst>
              <a:ext uri="{FF2B5EF4-FFF2-40B4-BE49-F238E27FC236}">
                <a16:creationId xmlns:a16="http://schemas.microsoft.com/office/drawing/2014/main" id="{EFFE12DC-A30E-6571-F0A2-30391C02F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3819525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3(4 )</a:t>
            </a:r>
          </a:p>
        </p:txBody>
      </p:sp>
      <p:sp>
        <p:nvSpPr>
          <p:cNvPr id="59398" name="Text Box 36">
            <a:hlinkClick r:id="rId2" action="ppaction://hlinksldjump"/>
            <a:extLst>
              <a:ext uri="{FF2B5EF4-FFF2-40B4-BE49-F238E27FC236}">
                <a16:creationId xmlns:a16="http://schemas.microsoft.com/office/drawing/2014/main" id="{5E321A35-C90F-FF5E-1090-C41A24B5E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038" y="188913"/>
            <a:ext cx="6584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四、交叉两直线重影点投影的可见性判断</a:t>
            </a:r>
          </a:p>
        </p:txBody>
      </p:sp>
      <p:sp>
        <p:nvSpPr>
          <p:cNvPr id="142373" name="Text Box 37">
            <a:extLst>
              <a:ext uri="{FF2B5EF4-FFF2-40B4-BE49-F238E27FC236}">
                <a16:creationId xmlns:a16="http://schemas.microsoft.com/office/drawing/2014/main" id="{3B7550D5-7103-5FBD-FBFB-D25D209EA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564" y="2282301"/>
            <a:ext cx="442753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b="1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</a:t>
            </a:r>
            <a:r>
              <a:rPr kumimoji="1"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同名投影可能相交，但 </a:t>
            </a:r>
            <a:r>
              <a:rPr kumimoji="1" lang="zh-CN" altLang="en-US" sz="2400" b="1">
                <a:solidFill>
                  <a:srgbClr val="0033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“交点”</a:t>
            </a:r>
            <a:r>
              <a:rPr kumimoji="1" lang="zh-CN" altLang="en-US" sz="2400" b="1">
                <a:solidFill>
                  <a:srgbClr val="99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不符合空间一个点的投影规律。</a:t>
            </a:r>
          </a:p>
        </p:txBody>
      </p:sp>
      <p:sp>
        <p:nvSpPr>
          <p:cNvPr id="142374" name="Text Box 38">
            <a:extLst>
              <a:ext uri="{FF2B5EF4-FFF2-40B4-BE49-F238E27FC236}">
                <a16:creationId xmlns:a16="http://schemas.microsoft.com/office/drawing/2014/main" id="{1485880E-1780-AE76-6016-3EFD66892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4057126"/>
            <a:ext cx="44497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b="1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</a:t>
            </a:r>
            <a:r>
              <a:rPr kumimoji="1"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sz="2400" b="1">
                <a:solidFill>
                  <a:srgbClr val="0033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“交点”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是两直线上的一 对</a:t>
            </a:r>
            <a:r>
              <a:rPr kumimoji="1" lang="zh-CN" altLang="en-US" sz="2400" b="1">
                <a:solidFill>
                  <a:srgbClr val="99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重影点的投影，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用其可帮助判断两直线的空间位置。</a:t>
            </a:r>
          </a:p>
        </p:txBody>
      </p:sp>
      <p:sp>
        <p:nvSpPr>
          <p:cNvPr id="142375" name="Text Box 39">
            <a:extLst>
              <a:ext uri="{FF2B5EF4-FFF2-40B4-BE49-F238E27FC236}">
                <a16:creationId xmlns:a16="http://schemas.microsoft.com/office/drawing/2014/main" id="{2B512432-2E54-362A-56B3-D16F6B4E0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950" y="2016126"/>
            <a:ext cx="2873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8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●</a:t>
            </a:r>
          </a:p>
        </p:txBody>
      </p:sp>
      <p:sp>
        <p:nvSpPr>
          <p:cNvPr id="142376" name="Text Box 40">
            <a:extLst>
              <a:ext uri="{FF2B5EF4-FFF2-40B4-BE49-F238E27FC236}">
                <a16:creationId xmlns:a16="http://schemas.microsoft.com/office/drawing/2014/main" id="{775EB096-8B4F-08D3-F1DB-4191314DF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3740150"/>
            <a:ext cx="273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700" b="1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●</a:t>
            </a:r>
            <a:endParaRPr kumimoji="1" lang="zh-CN" altLang="en-US" sz="1800" b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2377" name="AutoShape 41">
            <a:extLst>
              <a:ext uri="{FF2B5EF4-FFF2-40B4-BE49-F238E27FC236}">
                <a16:creationId xmlns:a16="http://schemas.microsoft.com/office/drawing/2014/main" id="{A0170CA0-DA2A-D5C7-FADD-A7A8290D7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039" y="4976813"/>
            <a:ext cx="3589337" cy="831850"/>
          </a:xfrm>
          <a:prstGeom prst="wedgeRectCallout">
            <a:avLst>
              <a:gd name="adj1" fmla="val -4403"/>
              <a:gd name="adj2" fmla="val -117940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Ⅰ</a:t>
            </a: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Ⅱ</a:t>
            </a: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是Ｖ面的重影点，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Ⅲ</a:t>
            </a: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Ⅳ</a:t>
            </a: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面的重影点。</a:t>
            </a:r>
            <a:endParaRPr kumimoji="1"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2378" name="Freeform 42">
            <a:extLst>
              <a:ext uri="{FF2B5EF4-FFF2-40B4-BE49-F238E27FC236}">
                <a16:creationId xmlns:a16="http://schemas.microsoft.com/office/drawing/2014/main" id="{11F34895-7AA3-2115-2C71-193591B1DD15}"/>
              </a:ext>
            </a:extLst>
          </p:cNvPr>
          <p:cNvSpPr>
            <a:spLocks/>
          </p:cNvSpPr>
          <p:nvPr/>
        </p:nvSpPr>
        <p:spPr bwMode="auto">
          <a:xfrm>
            <a:off x="3835401" y="2120901"/>
            <a:ext cx="595313" cy="1698625"/>
          </a:xfrm>
          <a:custGeom>
            <a:avLst/>
            <a:gdLst>
              <a:gd name="T0" fmla="*/ 0 w 375"/>
              <a:gd name="T1" fmla="*/ 0 h 1070"/>
              <a:gd name="T2" fmla="*/ 2147483647 w 375"/>
              <a:gd name="T3" fmla="*/ 2147483647 h 10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5" h="1070">
                <a:moveTo>
                  <a:pt x="0" y="0"/>
                </a:moveTo>
                <a:lnTo>
                  <a:pt x="375" y="1070"/>
                </a:lnTo>
              </a:path>
            </a:pathLst>
          </a:custGeom>
          <a:noFill/>
          <a:ln w="127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42379" name="Group 43">
            <a:extLst>
              <a:ext uri="{FF2B5EF4-FFF2-40B4-BE49-F238E27FC236}">
                <a16:creationId xmlns:a16="http://schemas.microsoft.com/office/drawing/2014/main" id="{4B569267-126D-370E-05B7-0DDA09F9719A}"/>
              </a:ext>
            </a:extLst>
          </p:cNvPr>
          <p:cNvGrpSpPr>
            <a:grpSpLocks/>
          </p:cNvGrpSpPr>
          <p:nvPr/>
        </p:nvGrpSpPr>
        <p:grpSpPr bwMode="auto">
          <a:xfrm>
            <a:off x="4214814" y="1476375"/>
            <a:ext cx="600075" cy="1536700"/>
            <a:chOff x="1547" y="794"/>
            <a:chExt cx="378" cy="968"/>
          </a:xfrm>
        </p:grpSpPr>
        <p:sp>
          <p:nvSpPr>
            <p:cNvPr id="59409" name="Text Box 44">
              <a:extLst>
                <a:ext uri="{FF2B5EF4-FFF2-40B4-BE49-F238E27FC236}">
                  <a16:creationId xmlns:a16="http://schemas.microsoft.com/office/drawing/2014/main" id="{DDD3493E-99B6-F32B-0C77-A7CC163EF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" y="794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UniversalMath1 BT" panose="05050102010205020602" pitchFamily="18" charset="2"/>
                </a:rPr>
                <a:t> </a:t>
              </a:r>
            </a:p>
          </p:txBody>
        </p:sp>
        <p:sp>
          <p:nvSpPr>
            <p:cNvPr id="59410" name="Text Box 45">
              <a:extLst>
                <a:ext uri="{FF2B5EF4-FFF2-40B4-BE49-F238E27FC236}">
                  <a16:creationId xmlns:a16="http://schemas.microsoft.com/office/drawing/2014/main" id="{8C954591-DE95-8A35-84D3-CF5B38073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5" y="1106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EuroRoman" panose="00000400000000000000" pitchFamily="2" charset="2"/>
                </a:rPr>
                <a:t>4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</a:p>
          </p:txBody>
        </p:sp>
        <p:sp>
          <p:nvSpPr>
            <p:cNvPr id="59411" name="Freeform 46">
              <a:extLst>
                <a:ext uri="{FF2B5EF4-FFF2-40B4-BE49-F238E27FC236}">
                  <a16:creationId xmlns:a16="http://schemas.microsoft.com/office/drawing/2014/main" id="{9019557C-5632-2472-D348-1EAA130FA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1529"/>
              <a:ext cx="116" cy="233"/>
            </a:xfrm>
            <a:custGeom>
              <a:avLst/>
              <a:gdLst>
                <a:gd name="T0" fmla="*/ 0 w 1"/>
                <a:gd name="T1" fmla="*/ 1238 h 1238"/>
                <a:gd name="T2" fmla="*/ 1 w 1"/>
                <a:gd name="T3" fmla="*/ 0 h 12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238">
                  <a:moveTo>
                    <a:pt x="0" y="1238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12" name="Text Box 47">
              <a:extLst>
                <a:ext uri="{FF2B5EF4-FFF2-40B4-BE49-F238E27FC236}">
                  <a16:creationId xmlns:a16="http://schemas.microsoft.com/office/drawing/2014/main" id="{D6757A14-C864-0D0C-0FDC-950DD04046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9" y="1256"/>
              <a:ext cx="149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700" b="1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  <a:endParaRPr kumimoji="1" lang="zh-CN" altLang="en-US" sz="1800" b="1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9413" name="Text Box 48">
              <a:extLst>
                <a:ext uri="{FF2B5EF4-FFF2-40B4-BE49-F238E27FC236}">
                  <a16:creationId xmlns:a16="http://schemas.microsoft.com/office/drawing/2014/main" id="{016B0CDE-A5C6-CEFD-8970-7B59037AF9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" y="975"/>
              <a:ext cx="14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700" b="1">
                  <a:solidFill>
                    <a:srgbClr val="9900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  <a:endParaRPr kumimoji="1" lang="zh-CN" altLang="en-US" sz="1800" b="1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2385" name="Text Box 49">
            <a:extLst>
              <a:ext uri="{FF2B5EF4-FFF2-40B4-BE49-F238E27FC236}">
                <a16:creationId xmlns:a16="http://schemas.microsoft.com/office/drawing/2014/main" id="{6668EBFB-2590-5948-3915-6DDFF92AC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1" y="1544638"/>
            <a:ext cx="2786063" cy="45720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50000">
                <a:srgbClr val="FFFFCC"/>
              </a:gs>
              <a:gs pos="100000">
                <a:srgbClr val="CFCFC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b="1">
                <a:solidFill>
                  <a:srgbClr val="99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投影特性：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2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"/>
                                        <p:tgtEl>
                                          <p:spTgt spid="14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"/>
                                        <p:tgtEl>
                                          <p:spTgt spid="142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2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2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" fill="hold"/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" fill="hold"/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2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2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70" grpId="0" autoUpdateAnimBg="0"/>
      <p:bldP spid="142371" grpId="0" build="p" autoUpdateAnimBg="0"/>
      <p:bldP spid="142373" grpId="0" build="p" autoUpdateAnimBg="0"/>
      <p:bldP spid="142374" grpId="0" build="p" autoUpdateAnimBg="0"/>
      <p:bldP spid="142375" grpId="0" autoUpdateAnimBg="0"/>
      <p:bldP spid="142376" grpId="0" autoUpdateAnimBg="0"/>
      <p:bldP spid="142377" grpId="0" animBg="1" autoUpdateAnimBg="0"/>
      <p:bldP spid="14238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>
            <a:extLst>
              <a:ext uri="{FF2B5EF4-FFF2-40B4-BE49-F238E27FC236}">
                <a16:creationId xmlns:a16="http://schemas.microsoft.com/office/drawing/2014/main" id="{AAB95284-B28B-D64B-88D8-7875FEBC4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1444625"/>
            <a:ext cx="7772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CN" altLang="en-US" sz="240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39" name="矩形 1">
            <a:extLst>
              <a:ext uri="{FF2B5EF4-FFF2-40B4-BE49-F238E27FC236}">
                <a16:creationId xmlns:a16="http://schemas.microsoft.com/office/drawing/2014/main" id="{A42218B2-5599-1E53-D9B7-2A1BE6AFF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435" y="444500"/>
            <a:ext cx="2747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2.1.2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投影法分类</a:t>
            </a:r>
          </a:p>
        </p:txBody>
      </p:sp>
      <p:sp>
        <p:nvSpPr>
          <p:cNvPr id="14340" name="矩形 2">
            <a:extLst>
              <a:ext uri="{FF2B5EF4-FFF2-40B4-BE49-F238E27FC236}">
                <a16:creationId xmlns:a16="http://schemas.microsoft.com/office/drawing/2014/main" id="{B6DCF19B-3FDD-84B3-2EE5-844462E40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5" y="1298576"/>
            <a:ext cx="66246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、中心投影法：投射线均通过投射中心出发的投影法。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具有立体感、真实感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作图复杂、度量性差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、平行投影法：投射线互相平行的投影法。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投射线是否垂直于投影面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斜投影法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---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投射线倾斜于投影面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正投影法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---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投射线垂直于投影面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多采用正投影，投影指正投影</a:t>
            </a: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0E028A42-16EC-0D89-DF00-3422FE7363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3614" y="3284538"/>
          <a:ext cx="3970337" cy="251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020175" imgH="4933950" progId="AutoCAD.Drawing.16">
                  <p:embed/>
                </p:oleObj>
              </mc:Choice>
              <mc:Fallback>
                <p:oleObj r:id="rId3" imgW="9020175" imgH="4933950" progId="AutoCAD.Drawing.16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0E028A42-16EC-0D89-DF00-3422FE7363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752" t="11290" r="2736" b="16353"/>
                      <a:stretch>
                        <a:fillRect/>
                      </a:stretch>
                    </p:blipFill>
                    <p:spPr bwMode="auto">
                      <a:xfrm>
                        <a:off x="3503614" y="3284538"/>
                        <a:ext cx="3970337" cy="251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第三章 直线">
            <a:extLst>
              <a:ext uri="{FF2B5EF4-FFF2-40B4-BE49-F238E27FC236}">
                <a16:creationId xmlns:a16="http://schemas.microsoft.com/office/drawing/2014/main" id="{C327465B-E835-DAB2-BA20-B9BC2F1FE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t="14308" r="22417" b="5881"/>
          <a:stretch>
            <a:fillRect/>
          </a:stretch>
        </p:blipFill>
        <p:spPr bwMode="auto">
          <a:xfrm>
            <a:off x="2566988" y="981076"/>
            <a:ext cx="60499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7">
            <a:extLst>
              <a:ext uri="{FF2B5EF4-FFF2-40B4-BE49-F238E27FC236}">
                <a16:creationId xmlns:a16="http://schemas.microsoft.com/office/drawing/2014/main" id="{B18DA28D-9506-BCF6-9E40-18AB82C2E04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857501" y="150814"/>
            <a:ext cx="5902325" cy="5413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6FFFF"/>
                    </a:gs>
                    <a:gs pos="100000">
                      <a:srgbClr val="FFCC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例题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] 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判断两直线的相对位置</a:t>
            </a:r>
          </a:p>
        </p:txBody>
      </p:sp>
      <p:grpSp>
        <p:nvGrpSpPr>
          <p:cNvPr id="143368" name="Group 8">
            <a:extLst>
              <a:ext uri="{FF2B5EF4-FFF2-40B4-BE49-F238E27FC236}">
                <a16:creationId xmlns:a16="http://schemas.microsoft.com/office/drawing/2014/main" id="{9765178A-CB40-E958-F0BC-57F3FE3E917D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990600"/>
            <a:ext cx="5562600" cy="4724400"/>
            <a:chOff x="1152" y="624"/>
            <a:chExt cx="3504" cy="2976"/>
          </a:xfrm>
        </p:grpSpPr>
        <p:sp>
          <p:nvSpPr>
            <p:cNvPr id="60431" name="Line 9">
              <a:extLst>
                <a:ext uri="{FF2B5EF4-FFF2-40B4-BE49-F238E27FC236}">
                  <a16:creationId xmlns:a16="http://schemas.microsoft.com/office/drawing/2014/main" id="{31A92087-23CC-599C-6540-6B67C1342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496"/>
              <a:ext cx="182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32" name="Freeform 10">
              <a:extLst>
                <a:ext uri="{FF2B5EF4-FFF2-40B4-BE49-F238E27FC236}">
                  <a16:creationId xmlns:a16="http://schemas.microsoft.com/office/drawing/2014/main" id="{D9ECBAFD-5515-0CC4-6528-FB6A1EB47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964"/>
              <a:ext cx="1830" cy="4"/>
            </a:xfrm>
            <a:custGeom>
              <a:avLst/>
              <a:gdLst>
                <a:gd name="T0" fmla="*/ 0 w 1830"/>
                <a:gd name="T1" fmla="*/ 4 h 4"/>
                <a:gd name="T2" fmla="*/ 1830 w 1830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30" h="4">
                  <a:moveTo>
                    <a:pt x="0" y="4"/>
                  </a:moveTo>
                  <a:lnTo>
                    <a:pt x="183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33" name="Text Box 11">
              <a:extLst>
                <a:ext uri="{FF2B5EF4-FFF2-40B4-BE49-F238E27FC236}">
                  <a16:creationId xmlns:a16="http://schemas.microsoft.com/office/drawing/2014/main" id="{76475A41-C5C6-C7B9-BA54-6F8A01D052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1" y="1440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0434" name="Line 12">
              <a:extLst>
                <a:ext uri="{FF2B5EF4-FFF2-40B4-BE49-F238E27FC236}">
                  <a16:creationId xmlns:a16="http://schemas.microsoft.com/office/drawing/2014/main" id="{1E07C9EC-FC00-D348-562C-626DFF27F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345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35" name="Line 13">
              <a:extLst>
                <a:ext uri="{FF2B5EF4-FFF2-40B4-BE49-F238E27FC236}">
                  <a16:creationId xmlns:a16="http://schemas.microsoft.com/office/drawing/2014/main" id="{6B690FDD-E499-582A-472B-D0A9D9347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64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36" name="Line 14">
              <a:extLst>
                <a:ext uri="{FF2B5EF4-FFF2-40B4-BE49-F238E27FC236}">
                  <a16:creationId xmlns:a16="http://schemas.microsoft.com/office/drawing/2014/main" id="{17041ABB-B3B6-C8ED-1733-D3F1FB7AC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600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37" name="Line 15">
              <a:extLst>
                <a:ext uri="{FF2B5EF4-FFF2-40B4-BE49-F238E27FC236}">
                  <a16:creationId xmlns:a16="http://schemas.microsoft.com/office/drawing/2014/main" id="{79666FC5-0D6F-617E-03D1-22D6FBF9E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72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38" name="Line 16">
              <a:extLst>
                <a:ext uri="{FF2B5EF4-FFF2-40B4-BE49-F238E27FC236}">
                  <a16:creationId xmlns:a16="http://schemas.microsoft.com/office/drawing/2014/main" id="{B38EEAE4-F2C3-002C-0BC4-9343F856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912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39" name="Line 17">
              <a:extLst>
                <a:ext uri="{FF2B5EF4-FFF2-40B4-BE49-F238E27FC236}">
                  <a16:creationId xmlns:a16="http://schemas.microsoft.com/office/drawing/2014/main" id="{2ACFB228-C080-F6F1-C66A-5152E8529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05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40" name="Line 18">
              <a:extLst>
                <a:ext uri="{FF2B5EF4-FFF2-40B4-BE49-F238E27FC236}">
                  <a16:creationId xmlns:a16="http://schemas.microsoft.com/office/drawing/2014/main" id="{B6304E73-5006-E852-D727-ECC6816516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172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41" name="Line 19">
              <a:extLst>
                <a:ext uri="{FF2B5EF4-FFF2-40B4-BE49-F238E27FC236}">
                  <a16:creationId xmlns:a16="http://schemas.microsoft.com/office/drawing/2014/main" id="{975967EB-EE8C-F058-AD57-A5BA102419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1056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42" name="Line 20">
              <a:extLst>
                <a:ext uri="{FF2B5EF4-FFF2-40B4-BE49-F238E27FC236}">
                  <a16:creationId xmlns:a16="http://schemas.microsoft.com/office/drawing/2014/main" id="{5D9FBAE6-49D6-1878-C7BB-0B7E87312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912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43" name="Line 21">
              <a:extLst>
                <a:ext uri="{FF2B5EF4-FFF2-40B4-BE49-F238E27FC236}">
                  <a16:creationId xmlns:a16="http://schemas.microsoft.com/office/drawing/2014/main" id="{27CEBF47-C31D-66C1-74EB-F5B87A68AF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44" name="Line 22">
              <a:extLst>
                <a:ext uri="{FF2B5EF4-FFF2-40B4-BE49-F238E27FC236}">
                  <a16:creationId xmlns:a16="http://schemas.microsoft.com/office/drawing/2014/main" id="{EE7B6F90-C298-94D2-3682-CD6546D232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912"/>
              <a:ext cx="1008" cy="816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45" name="Line 23">
              <a:extLst>
                <a:ext uri="{FF2B5EF4-FFF2-40B4-BE49-F238E27FC236}">
                  <a16:creationId xmlns:a16="http://schemas.microsoft.com/office/drawing/2014/main" id="{C1B94463-0EAD-FF17-761D-4D9F84B30B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1056"/>
              <a:ext cx="1008" cy="912"/>
            </a:xfrm>
            <a:prstGeom prst="line">
              <a:avLst/>
            </a:prstGeom>
            <a:noFill/>
            <a:ln w="762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46" name="Text Box 24">
              <a:extLst>
                <a:ext uri="{FF2B5EF4-FFF2-40B4-BE49-F238E27FC236}">
                  <a16:creationId xmlns:a16="http://schemas.microsoft.com/office/drawing/2014/main" id="{C2A06461-43A5-C6C4-1031-FAFFFD65E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7" y="1709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0447" name="Text Box 25">
              <a:extLst>
                <a:ext uri="{FF2B5EF4-FFF2-40B4-BE49-F238E27FC236}">
                  <a16:creationId xmlns:a16="http://schemas.microsoft.com/office/drawing/2014/main" id="{C1BD958E-05E5-8D33-8A3C-8F4B76684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62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0448" name="Text Box 26">
              <a:extLst>
                <a:ext uri="{FF2B5EF4-FFF2-40B4-BE49-F238E27FC236}">
                  <a16:creationId xmlns:a16="http://schemas.microsoft.com/office/drawing/2014/main" id="{6320312C-C817-ED59-8401-CC2346374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960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3387" name="Group 27">
            <a:extLst>
              <a:ext uri="{FF2B5EF4-FFF2-40B4-BE49-F238E27FC236}">
                <a16:creationId xmlns:a16="http://schemas.microsoft.com/office/drawing/2014/main" id="{B1FCFF41-23D8-E801-C9C9-21289B05FEC6}"/>
              </a:ext>
            </a:extLst>
          </p:cNvPr>
          <p:cNvGrpSpPr>
            <a:grpSpLocks/>
          </p:cNvGrpSpPr>
          <p:nvPr/>
        </p:nvGrpSpPr>
        <p:grpSpPr bwMode="auto">
          <a:xfrm>
            <a:off x="5418138" y="920750"/>
            <a:ext cx="3465512" cy="5486400"/>
            <a:chOff x="2453" y="580"/>
            <a:chExt cx="2183" cy="3456"/>
          </a:xfrm>
        </p:grpSpPr>
        <p:sp>
          <p:nvSpPr>
            <p:cNvPr id="60425" name="Freeform 28">
              <a:extLst>
                <a:ext uri="{FF2B5EF4-FFF2-40B4-BE49-F238E27FC236}">
                  <a16:creationId xmlns:a16="http://schemas.microsoft.com/office/drawing/2014/main" id="{1690AA1E-D9E9-4303-BBA7-E2A01ECE8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2291"/>
              <a:ext cx="1573" cy="1491"/>
            </a:xfrm>
            <a:custGeom>
              <a:avLst/>
              <a:gdLst>
                <a:gd name="T0" fmla="*/ 0 w 1573"/>
                <a:gd name="T1" fmla="*/ 0 h 1491"/>
                <a:gd name="T2" fmla="*/ 1573 w 1573"/>
                <a:gd name="T3" fmla="*/ 1491 h 149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73" h="1491">
                  <a:moveTo>
                    <a:pt x="0" y="0"/>
                  </a:moveTo>
                  <a:lnTo>
                    <a:pt x="1573" y="14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26" name="Text Box 29">
              <a:extLst>
                <a:ext uri="{FF2B5EF4-FFF2-40B4-BE49-F238E27FC236}">
                  <a16:creationId xmlns:a16="http://schemas.microsoft.com/office/drawing/2014/main" id="{6F425DFB-81AF-D998-B2FE-275CA1610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3" y="1964"/>
              <a:ext cx="56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60427" name="Line 30">
              <a:extLst>
                <a:ext uri="{FF2B5EF4-FFF2-40B4-BE49-F238E27FC236}">
                  <a16:creationId xmlns:a16="http://schemas.microsoft.com/office/drawing/2014/main" id="{2672520B-EBB2-5F24-4130-F52A3A1DB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1" y="820"/>
              <a:ext cx="0" cy="3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28" name="Text Box 31">
              <a:extLst>
                <a:ext uri="{FF2B5EF4-FFF2-40B4-BE49-F238E27FC236}">
                  <a16:creationId xmlns:a16="http://schemas.microsoft.com/office/drawing/2014/main" id="{5A9A416D-C2A6-077C-FA18-1A3BEA4571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8" y="2074"/>
              <a:ext cx="5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kumimoji="1" lang="en-US" altLang="zh-CN" sz="28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W</a:t>
              </a:r>
            </a:p>
          </p:txBody>
        </p:sp>
        <p:sp>
          <p:nvSpPr>
            <p:cNvPr id="60429" name="Text Box 32">
              <a:extLst>
                <a:ext uri="{FF2B5EF4-FFF2-40B4-BE49-F238E27FC236}">
                  <a16:creationId xmlns:a16="http://schemas.microsoft.com/office/drawing/2014/main" id="{344F1173-E88E-1F79-240B-C5E611252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3" y="3652"/>
              <a:ext cx="5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kumimoji="1" lang="en-US" altLang="zh-CN" sz="28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60430" name="Text Box 33">
              <a:extLst>
                <a:ext uri="{FF2B5EF4-FFF2-40B4-BE49-F238E27FC236}">
                  <a16:creationId xmlns:a16="http://schemas.microsoft.com/office/drawing/2014/main" id="{1A96BFDF-618F-1AA1-52E4-FB1BF9E57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1" y="580"/>
              <a:ext cx="5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z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第三章 直线">
            <a:extLst>
              <a:ext uri="{FF2B5EF4-FFF2-40B4-BE49-F238E27FC236}">
                <a16:creationId xmlns:a16="http://schemas.microsoft.com/office/drawing/2014/main" id="{6CB746AC-47F8-3D8A-6F47-B748999F2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t="12202" r="31082" b="18475"/>
          <a:stretch>
            <a:fillRect/>
          </a:stretch>
        </p:blipFill>
        <p:spPr bwMode="auto">
          <a:xfrm>
            <a:off x="3432176" y="836614"/>
            <a:ext cx="43926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Freeform 6">
            <a:extLst>
              <a:ext uri="{FF2B5EF4-FFF2-40B4-BE49-F238E27FC236}">
                <a16:creationId xmlns:a16="http://schemas.microsoft.com/office/drawing/2014/main" id="{63774821-3935-539C-86CE-9C02F16D3A03}"/>
              </a:ext>
            </a:extLst>
          </p:cNvPr>
          <p:cNvSpPr>
            <a:spLocks/>
          </p:cNvSpPr>
          <p:nvPr/>
        </p:nvSpPr>
        <p:spPr bwMode="auto">
          <a:xfrm>
            <a:off x="4514850" y="3495676"/>
            <a:ext cx="1339850" cy="1571625"/>
          </a:xfrm>
          <a:custGeom>
            <a:avLst/>
            <a:gdLst>
              <a:gd name="T0" fmla="*/ 0 w 844"/>
              <a:gd name="T1" fmla="*/ 2147483647 h 990"/>
              <a:gd name="T2" fmla="*/ 2147483647 w 844"/>
              <a:gd name="T3" fmla="*/ 0 h 9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44" h="990">
                <a:moveTo>
                  <a:pt x="0" y="990"/>
                </a:moveTo>
                <a:lnTo>
                  <a:pt x="8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28" name="Rectangle 7">
            <a:extLst>
              <a:ext uri="{FF2B5EF4-FFF2-40B4-BE49-F238E27FC236}">
                <a16:creationId xmlns:a16="http://schemas.microsoft.com/office/drawing/2014/main" id="{ABAE94F8-1CB7-642B-FA18-2B104DB6166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143251" y="261939"/>
            <a:ext cx="6011863" cy="5032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6FFFF"/>
                    </a:gs>
                    <a:gs pos="100000">
                      <a:srgbClr val="FFCC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[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例题</a:t>
            </a:r>
            <a:r>
              <a:rPr lang="en-US" altLang="zh-CN" b="1">
                <a:latin typeface="宋体" pitchFamily="2" charset="-122"/>
                <a:ea typeface="宋体" pitchFamily="2" charset="-122"/>
              </a:rPr>
              <a:t>6</a:t>
            </a:r>
            <a:r>
              <a:rPr lang="en-US" altLang="zh-CN">
                <a:latin typeface="宋体" pitchFamily="2" charset="-122"/>
                <a:ea typeface="宋体" pitchFamily="2" charset="-122"/>
              </a:rPr>
              <a:t>]  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判断两直线的相对位置</a:t>
            </a:r>
          </a:p>
        </p:txBody>
      </p:sp>
      <p:sp>
        <p:nvSpPr>
          <p:cNvPr id="144392" name="Line 8">
            <a:extLst>
              <a:ext uri="{FF2B5EF4-FFF2-40B4-BE49-F238E27FC236}">
                <a16:creationId xmlns:a16="http://schemas.microsoft.com/office/drawing/2014/main" id="{9541A9CC-7F96-35CE-4B5E-6E574E5DB6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7764" y="4146550"/>
            <a:ext cx="896937" cy="106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44393" name="Group 9">
            <a:extLst>
              <a:ext uri="{FF2B5EF4-FFF2-40B4-BE49-F238E27FC236}">
                <a16:creationId xmlns:a16="http://schemas.microsoft.com/office/drawing/2014/main" id="{353D35D1-411D-D432-74C1-7CF129FDED6C}"/>
              </a:ext>
            </a:extLst>
          </p:cNvPr>
          <p:cNvGrpSpPr>
            <a:grpSpLocks/>
          </p:cNvGrpSpPr>
          <p:nvPr/>
        </p:nvGrpSpPr>
        <p:grpSpPr bwMode="auto">
          <a:xfrm>
            <a:off x="5057775" y="1462088"/>
            <a:ext cx="1060450" cy="520700"/>
            <a:chOff x="2226" y="921"/>
            <a:chExt cx="668" cy="328"/>
          </a:xfrm>
        </p:grpSpPr>
        <p:sp>
          <p:nvSpPr>
            <p:cNvPr id="61458" name="Text Box 10">
              <a:extLst>
                <a:ext uri="{FF2B5EF4-FFF2-40B4-BE49-F238E27FC236}">
                  <a16:creationId xmlns:a16="http://schemas.microsoft.com/office/drawing/2014/main" id="{4E5546A1-9EE6-130E-83C8-069A307B3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6" y="921"/>
              <a:ext cx="6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1459" name="Oval 11">
              <a:extLst>
                <a:ext uri="{FF2B5EF4-FFF2-40B4-BE49-F238E27FC236}">
                  <a16:creationId xmlns:a16="http://schemas.microsoft.com/office/drawing/2014/main" id="{91CC5532-7C00-FE76-F2B4-F7F4DB1E8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7" y="1146"/>
              <a:ext cx="103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4396" name="AutoShape 12">
            <a:extLst>
              <a:ext uri="{FF2B5EF4-FFF2-40B4-BE49-F238E27FC236}">
                <a16:creationId xmlns:a16="http://schemas.microsoft.com/office/drawing/2014/main" id="{82528EEB-4DE6-1672-AFF7-9240C8511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1" y="5697538"/>
            <a:ext cx="1001713" cy="538162"/>
          </a:xfrm>
          <a:prstGeom prst="wedgeRectCallout">
            <a:avLst>
              <a:gd name="adj1" fmla="val 55546"/>
              <a:gd name="adj2" fmla="val -147935"/>
            </a:avLst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8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4397" name="AutoShape 13">
            <a:extLst>
              <a:ext uri="{FF2B5EF4-FFF2-40B4-BE49-F238E27FC236}">
                <a16:creationId xmlns:a16="http://schemas.microsoft.com/office/drawing/2014/main" id="{96D77CBD-149F-6433-4C27-6E70FCE11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764" y="5942013"/>
            <a:ext cx="1273175" cy="442912"/>
          </a:xfrm>
          <a:prstGeom prst="wedgeRectCallout">
            <a:avLst>
              <a:gd name="adj1" fmla="val -9977"/>
              <a:gd name="adj2" fmla="val -171505"/>
            </a:avLst>
          </a:prstGeom>
          <a:gradFill rotWithShape="0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 1</a:t>
            </a:r>
            <a:r>
              <a: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</a:p>
        </p:txBody>
      </p:sp>
      <p:grpSp>
        <p:nvGrpSpPr>
          <p:cNvPr id="144398" name="Group 14">
            <a:extLst>
              <a:ext uri="{FF2B5EF4-FFF2-40B4-BE49-F238E27FC236}">
                <a16:creationId xmlns:a16="http://schemas.microsoft.com/office/drawing/2014/main" id="{52AF9EA8-98C4-F1DB-1B76-49F39C82E0E3}"/>
              </a:ext>
            </a:extLst>
          </p:cNvPr>
          <p:cNvGrpSpPr>
            <a:grpSpLocks/>
          </p:cNvGrpSpPr>
          <p:nvPr/>
        </p:nvGrpSpPr>
        <p:grpSpPr bwMode="auto">
          <a:xfrm>
            <a:off x="5773739" y="3802063"/>
            <a:ext cx="828675" cy="457200"/>
            <a:chOff x="2677" y="2395"/>
            <a:chExt cx="522" cy="288"/>
          </a:xfrm>
        </p:grpSpPr>
        <p:sp>
          <p:nvSpPr>
            <p:cNvPr id="61456" name="Text Box 15">
              <a:extLst>
                <a:ext uri="{FF2B5EF4-FFF2-40B4-BE49-F238E27FC236}">
                  <a16:creationId xmlns:a16="http://schemas.microsoft.com/office/drawing/2014/main" id="{1311D04A-9705-4B1D-F0AB-BF19833BB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2" y="2395"/>
              <a:ext cx="4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ISOCP" panose="00000400000000000000" pitchFamily="2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61457" name="Oval 16">
              <a:extLst>
                <a:ext uri="{FF2B5EF4-FFF2-40B4-BE49-F238E27FC236}">
                  <a16:creationId xmlns:a16="http://schemas.microsoft.com/office/drawing/2014/main" id="{AA28116A-A2FE-0417-DC7C-372ECF28C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7" y="2561"/>
              <a:ext cx="103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4401" name="Group 17">
            <a:extLst>
              <a:ext uri="{FF2B5EF4-FFF2-40B4-BE49-F238E27FC236}">
                <a16:creationId xmlns:a16="http://schemas.microsoft.com/office/drawing/2014/main" id="{4949DEEE-5D8D-C002-E9CC-3E2DDD3E9936}"/>
              </a:ext>
            </a:extLst>
          </p:cNvPr>
          <p:cNvGrpSpPr>
            <a:grpSpLocks/>
          </p:cNvGrpSpPr>
          <p:nvPr/>
        </p:nvGrpSpPr>
        <p:grpSpPr bwMode="auto">
          <a:xfrm rot="6594144">
            <a:off x="5083176" y="4592639"/>
            <a:ext cx="163513" cy="1392237"/>
            <a:chOff x="2352" y="805"/>
            <a:chExt cx="96" cy="820"/>
          </a:xfrm>
        </p:grpSpPr>
        <p:sp>
          <p:nvSpPr>
            <p:cNvPr id="61454" name="Line 18">
              <a:extLst>
                <a:ext uri="{FF2B5EF4-FFF2-40B4-BE49-F238E27FC236}">
                  <a16:creationId xmlns:a16="http://schemas.microsoft.com/office/drawing/2014/main" id="{23756529-C7C6-0028-E50B-D3F0E785C3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3" y="805"/>
              <a:ext cx="0" cy="82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55" name="Oval 19">
              <a:extLst>
                <a:ext uri="{FF2B5EF4-FFF2-40B4-BE49-F238E27FC236}">
                  <a16:creationId xmlns:a16="http://schemas.microsoft.com/office/drawing/2014/main" id="{BAA22D74-7FC9-7662-46C7-E5AA1BAA3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296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4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6" grpId="0" animBg="1" autoUpdateAnimBg="0"/>
      <p:bldP spid="144397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9" descr="第三章 直线">
            <a:extLst>
              <a:ext uri="{FF2B5EF4-FFF2-40B4-BE49-F238E27FC236}">
                <a16:creationId xmlns:a16="http://schemas.microsoft.com/office/drawing/2014/main" id="{8AED07FD-CE20-0FBE-4BA9-682E1CE5F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0" t="15350" r="29520" b="14285"/>
          <a:stretch>
            <a:fillRect/>
          </a:stretch>
        </p:blipFill>
        <p:spPr bwMode="auto">
          <a:xfrm>
            <a:off x="3216275" y="1052513"/>
            <a:ext cx="475138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0">
            <a:extLst>
              <a:ext uri="{FF2B5EF4-FFF2-40B4-BE49-F238E27FC236}">
                <a16:creationId xmlns:a16="http://schemas.microsoft.com/office/drawing/2014/main" id="{1C3A8DB2-A27C-FCC2-0CF3-E45A8204152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071813" y="150813"/>
            <a:ext cx="6335712" cy="685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FFCC"/>
                    </a:gs>
                    <a:gs pos="100000">
                      <a:srgbClr val="FFFF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2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zh-CN" altLang="zh-CN" b="1">
                <a:latin typeface="宋体" panose="02010600030101010101" pitchFamily="2" charset="-122"/>
                <a:ea typeface="宋体" panose="02010600030101010101" pitchFamily="2" charset="-122"/>
              </a:rPr>
              <a:t>例题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r>
              <a:rPr lang="zh-CN" altLang="zh-CN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判断两直线重影点的可见性</a:t>
            </a:r>
          </a:p>
        </p:txBody>
      </p:sp>
      <p:grpSp>
        <p:nvGrpSpPr>
          <p:cNvPr id="145439" name="Group 31">
            <a:extLst>
              <a:ext uri="{FF2B5EF4-FFF2-40B4-BE49-F238E27FC236}">
                <a16:creationId xmlns:a16="http://schemas.microsoft.com/office/drawing/2014/main" id="{A2997278-B36E-2549-C0B1-9F3463AF365F}"/>
              </a:ext>
            </a:extLst>
          </p:cNvPr>
          <p:cNvGrpSpPr>
            <a:grpSpLocks/>
          </p:cNvGrpSpPr>
          <p:nvPr/>
        </p:nvGrpSpPr>
        <p:grpSpPr bwMode="auto">
          <a:xfrm>
            <a:off x="5722938" y="1438275"/>
            <a:ext cx="1333500" cy="3930650"/>
            <a:chOff x="2645" y="906"/>
            <a:chExt cx="840" cy="2476"/>
          </a:xfrm>
        </p:grpSpPr>
        <p:sp>
          <p:nvSpPr>
            <p:cNvPr id="62481" name="Line 32">
              <a:extLst>
                <a:ext uri="{FF2B5EF4-FFF2-40B4-BE49-F238E27FC236}">
                  <a16:creationId xmlns:a16="http://schemas.microsoft.com/office/drawing/2014/main" id="{37FCDC2C-7EE3-7905-A875-B49F891B3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254"/>
              <a:ext cx="0" cy="20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2482" name="Group 33">
              <a:extLst>
                <a:ext uri="{FF2B5EF4-FFF2-40B4-BE49-F238E27FC236}">
                  <a16:creationId xmlns:a16="http://schemas.microsoft.com/office/drawing/2014/main" id="{9D9D8D53-1941-F468-3FE4-0C00580868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5" y="906"/>
              <a:ext cx="840" cy="2476"/>
              <a:chOff x="2645" y="906"/>
              <a:chExt cx="840" cy="2476"/>
            </a:xfrm>
          </p:grpSpPr>
          <p:sp>
            <p:nvSpPr>
              <p:cNvPr id="62483" name="Text Box 34">
                <a:extLst>
                  <a:ext uri="{FF2B5EF4-FFF2-40B4-BE49-F238E27FC236}">
                    <a16:creationId xmlns:a16="http://schemas.microsoft.com/office/drawing/2014/main" id="{F99DAA8B-480E-B843-D9DF-8D10CA7D1F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5" y="906"/>
                <a:ext cx="8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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(4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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)</a:t>
                </a:r>
              </a:p>
            </p:txBody>
          </p:sp>
          <p:sp>
            <p:nvSpPr>
              <p:cNvPr id="62484" name="Oval 35">
                <a:extLst>
                  <a:ext uri="{FF2B5EF4-FFF2-40B4-BE49-F238E27FC236}">
                    <a16:creationId xmlns:a16="http://schemas.microsoft.com/office/drawing/2014/main" id="{74E3B906-8B0A-08AE-F16A-31A099B5E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3024"/>
                <a:ext cx="90" cy="10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2485" name="Oval 36">
                <a:extLst>
                  <a:ext uri="{FF2B5EF4-FFF2-40B4-BE49-F238E27FC236}">
                    <a16:creationId xmlns:a16="http://schemas.microsoft.com/office/drawing/2014/main" id="{AC17E48B-2C4B-22D8-2811-142623A5C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3276"/>
                <a:ext cx="90" cy="10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2486" name="Oval 37">
                <a:extLst>
                  <a:ext uri="{FF2B5EF4-FFF2-40B4-BE49-F238E27FC236}">
                    <a16:creationId xmlns:a16="http://schemas.microsoft.com/office/drawing/2014/main" id="{9B00FEF7-2AC9-54E6-4826-FBB8D8AFC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7" y="1212"/>
                <a:ext cx="90" cy="10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2487" name="Text Box 38">
                <a:extLst>
                  <a:ext uri="{FF2B5EF4-FFF2-40B4-BE49-F238E27FC236}">
                    <a16:creationId xmlns:a16="http://schemas.microsoft.com/office/drawing/2014/main" id="{CC40939F-55A9-D3D6-C934-0C1A69D909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5" y="3090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</a:p>
            </p:txBody>
          </p:sp>
          <p:sp>
            <p:nvSpPr>
              <p:cNvPr id="62488" name="Text Box 39">
                <a:extLst>
                  <a:ext uri="{FF2B5EF4-FFF2-40B4-BE49-F238E27FC236}">
                    <a16:creationId xmlns:a16="http://schemas.microsoft.com/office/drawing/2014/main" id="{D1EF477D-7380-87FE-54EF-F2C2997D03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9" y="274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</a:p>
            </p:txBody>
          </p:sp>
        </p:grpSp>
      </p:grpSp>
      <p:grpSp>
        <p:nvGrpSpPr>
          <p:cNvPr id="145448" name="Group 40">
            <a:extLst>
              <a:ext uri="{FF2B5EF4-FFF2-40B4-BE49-F238E27FC236}">
                <a16:creationId xmlns:a16="http://schemas.microsoft.com/office/drawing/2014/main" id="{FA59DA9B-9712-A577-AD24-E989ACA32D18}"/>
              </a:ext>
            </a:extLst>
          </p:cNvPr>
          <p:cNvGrpSpPr>
            <a:grpSpLocks/>
          </p:cNvGrpSpPr>
          <p:nvPr/>
        </p:nvGrpSpPr>
        <p:grpSpPr bwMode="auto">
          <a:xfrm>
            <a:off x="4865689" y="1428751"/>
            <a:ext cx="1557337" cy="4314825"/>
            <a:chOff x="2105" y="900"/>
            <a:chExt cx="981" cy="2718"/>
          </a:xfrm>
        </p:grpSpPr>
        <p:sp>
          <p:nvSpPr>
            <p:cNvPr id="62473" name="Line 41">
              <a:extLst>
                <a:ext uri="{FF2B5EF4-FFF2-40B4-BE49-F238E27FC236}">
                  <a16:creationId xmlns:a16="http://schemas.microsoft.com/office/drawing/2014/main" id="{2AB68E54-82A9-FC82-3F48-77EF4D75BE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1148"/>
              <a:ext cx="0" cy="21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2474" name="Group 42">
              <a:extLst>
                <a:ext uri="{FF2B5EF4-FFF2-40B4-BE49-F238E27FC236}">
                  <a16:creationId xmlns:a16="http://schemas.microsoft.com/office/drawing/2014/main" id="{8E1B1823-33FA-6645-13A7-08D29D9E3C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5" y="900"/>
              <a:ext cx="981" cy="2718"/>
              <a:chOff x="2105" y="900"/>
              <a:chExt cx="981" cy="2718"/>
            </a:xfrm>
          </p:grpSpPr>
          <p:sp>
            <p:nvSpPr>
              <p:cNvPr id="62475" name="Oval 43">
                <a:extLst>
                  <a:ext uri="{FF2B5EF4-FFF2-40B4-BE49-F238E27FC236}">
                    <a16:creationId xmlns:a16="http://schemas.microsoft.com/office/drawing/2014/main" id="{A15CE0E5-F847-0837-44F8-89F79AADB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125"/>
                <a:ext cx="90" cy="106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2476" name="Oval 44">
                <a:extLst>
                  <a:ext uri="{FF2B5EF4-FFF2-40B4-BE49-F238E27FC236}">
                    <a16:creationId xmlns:a16="http://schemas.microsoft.com/office/drawing/2014/main" id="{01D6AC36-D831-2813-FCEE-01D3F36FD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454"/>
                <a:ext cx="90" cy="105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2477" name="Oval 45">
                <a:extLst>
                  <a:ext uri="{FF2B5EF4-FFF2-40B4-BE49-F238E27FC236}">
                    <a16:creationId xmlns:a16="http://schemas.microsoft.com/office/drawing/2014/main" id="{6A9A9BFA-A625-5F25-2037-3C5A629BB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211"/>
                <a:ext cx="90" cy="106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2478" name="Text Box 46">
                <a:extLst>
                  <a:ext uri="{FF2B5EF4-FFF2-40B4-BE49-F238E27FC236}">
                    <a16:creationId xmlns:a16="http://schemas.microsoft.com/office/drawing/2014/main" id="{3F3CC7D3-F145-3599-BA00-1A9698E540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" y="900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</a:t>
                </a:r>
                <a:endPara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2479" name="Text Box 47">
                <a:extLst>
                  <a:ext uri="{FF2B5EF4-FFF2-40B4-BE49-F238E27FC236}">
                    <a16:creationId xmlns:a16="http://schemas.microsoft.com/office/drawing/2014/main" id="{89F70551-9853-566B-91EF-7B2730107A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5" y="1314"/>
                <a:ext cx="46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</a:t>
                </a:r>
                <a:endPara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2480" name="Text Box 48">
                <a:extLst>
                  <a:ext uri="{FF2B5EF4-FFF2-40B4-BE49-F238E27FC236}">
                    <a16:creationId xmlns:a16="http://schemas.microsoft.com/office/drawing/2014/main" id="{E6B127B6-5731-E9B1-E82D-2FB3CBC6EE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9" y="3330"/>
                <a:ext cx="83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1(2)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616F72EF-9A80-C62E-A571-8ABC7359D8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0493" y="481649"/>
            <a:ext cx="6043612" cy="782637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2.5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平面的投影</a:t>
            </a:r>
          </a:p>
        </p:txBody>
      </p:sp>
      <p:sp>
        <p:nvSpPr>
          <p:cNvPr id="63491" name="AutoShape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93BE23-ECC3-E7A0-B0D8-4C5A883F3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2205038"/>
            <a:ext cx="71628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2.5.1  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平面的表示法</a:t>
            </a:r>
          </a:p>
        </p:txBody>
      </p:sp>
      <p:sp>
        <p:nvSpPr>
          <p:cNvPr id="63492" name="AutoShape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91E7632-7894-E89E-92F0-DC9F4CC8D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3221038"/>
            <a:ext cx="71628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2.5.2  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各种位置平面的投影特性</a:t>
            </a:r>
          </a:p>
        </p:txBody>
      </p:sp>
      <p:sp>
        <p:nvSpPr>
          <p:cNvPr id="63493" name="AutoShape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EA8AC0B-846B-1094-C36D-638D079FE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4237038"/>
            <a:ext cx="71628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2.5.3  </a:t>
            </a:r>
            <a:r>
              <a:rPr kumimoji="1"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平面上的点和直线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>
            <a:extLst>
              <a:ext uri="{FF2B5EF4-FFF2-40B4-BE49-F238E27FC236}">
                <a16:creationId xmlns:a16="http://schemas.microsoft.com/office/drawing/2014/main" id="{D8B77DFC-29DA-B574-B3D0-BFE4CF284B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5889" y="552958"/>
            <a:ext cx="5037137" cy="738188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2.5.1 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平面的表示法</a:t>
            </a:r>
          </a:p>
        </p:txBody>
      </p:sp>
      <p:sp>
        <p:nvSpPr>
          <p:cNvPr id="64515" name="Text Box 7">
            <a:extLst>
              <a:ext uri="{FF2B5EF4-FFF2-40B4-BE49-F238E27FC236}">
                <a16:creationId xmlns:a16="http://schemas.microsoft.com/office/drawing/2014/main" id="{29C086B7-4949-E2B8-28C7-9CF3E937B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2033588"/>
            <a:ext cx="86487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一、用几何元素表示平面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用几何元素表示平面有五种形式：不在一直线上的三个点；一直线和直线外一点；相交二直线；平行二直线；任意平面图形。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二、平面的迹线表示法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平面的迹线为平面与投影面的交线。特殊位置平面可以用在它们所垂直的投影面上的迹线来表示。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4" name="Rectangle 12">
            <a:extLst>
              <a:ext uri="{FF2B5EF4-FFF2-40B4-BE49-F238E27FC236}">
                <a16:creationId xmlns:a16="http://schemas.microsoft.com/office/drawing/2014/main" id="{B65D9010-CB1D-26CA-4207-67B8F928F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44450"/>
            <a:ext cx="914400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CC"/>
                    </a:gs>
                    <a:gs pos="50000">
                      <a:srgbClr val="00FF00"/>
                    </a:gs>
                    <a:gs pos="100000">
                      <a:srgbClr val="FFCCCC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一、用几何元素表示平面</a:t>
            </a:r>
          </a:p>
        </p:txBody>
      </p:sp>
      <p:grpSp>
        <p:nvGrpSpPr>
          <p:cNvPr id="151565" name="Group 13">
            <a:extLst>
              <a:ext uri="{FF2B5EF4-FFF2-40B4-BE49-F238E27FC236}">
                <a16:creationId xmlns:a16="http://schemas.microsoft.com/office/drawing/2014/main" id="{3F9B2EAC-86AB-7201-1E5F-C039430F49A7}"/>
              </a:ext>
            </a:extLst>
          </p:cNvPr>
          <p:cNvGrpSpPr>
            <a:grpSpLocks/>
          </p:cNvGrpSpPr>
          <p:nvPr/>
        </p:nvGrpSpPr>
        <p:grpSpPr bwMode="auto">
          <a:xfrm>
            <a:off x="4078288" y="1263651"/>
            <a:ext cx="1981200" cy="3052763"/>
            <a:chOff x="1632" y="768"/>
            <a:chExt cx="1248" cy="1923"/>
          </a:xfrm>
        </p:grpSpPr>
        <p:sp>
          <p:nvSpPr>
            <p:cNvPr id="65595" name="Text Box 14">
              <a:extLst>
                <a:ext uri="{FF2B5EF4-FFF2-40B4-BE49-F238E27FC236}">
                  <a16:creationId xmlns:a16="http://schemas.microsoft.com/office/drawing/2014/main" id="{0C200BBD-4B25-3F1A-3BBC-A7C20873B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76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65596" name="Group 15">
              <a:extLst>
                <a:ext uri="{FF2B5EF4-FFF2-40B4-BE49-F238E27FC236}">
                  <a16:creationId xmlns:a16="http://schemas.microsoft.com/office/drawing/2014/main" id="{02E30CDA-665C-0663-6C28-9C28D79948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008"/>
              <a:ext cx="1248" cy="1683"/>
              <a:chOff x="1632" y="1008"/>
              <a:chExt cx="1248" cy="1683"/>
            </a:xfrm>
          </p:grpSpPr>
          <p:sp>
            <p:nvSpPr>
              <p:cNvPr id="65597" name="Line 16">
                <a:extLst>
                  <a:ext uri="{FF2B5EF4-FFF2-40B4-BE49-F238E27FC236}">
                    <a16:creationId xmlns:a16="http://schemas.microsoft.com/office/drawing/2014/main" id="{33704546-4407-A562-5635-990023464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82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598" name="Line 17">
                <a:extLst>
                  <a:ext uri="{FF2B5EF4-FFF2-40B4-BE49-F238E27FC236}">
                    <a16:creationId xmlns:a16="http://schemas.microsoft.com/office/drawing/2014/main" id="{C151D481-A126-46DA-86FE-BA8DB7D15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488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599" name="Line 18">
                <a:extLst>
                  <a:ext uri="{FF2B5EF4-FFF2-40B4-BE49-F238E27FC236}">
                    <a16:creationId xmlns:a16="http://schemas.microsoft.com/office/drawing/2014/main" id="{4CDAED17-1105-1827-C557-BF394ADF70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1008"/>
                <a:ext cx="0" cy="1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600" name="Line 19">
                <a:extLst>
                  <a:ext uri="{FF2B5EF4-FFF2-40B4-BE49-F238E27FC236}">
                    <a16:creationId xmlns:a16="http://schemas.microsoft.com/office/drawing/2014/main" id="{D78DF132-B9AB-4F17-549E-F78475BAC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16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601" name="Oval 20">
                <a:extLst>
                  <a:ext uri="{FF2B5EF4-FFF2-40B4-BE49-F238E27FC236}">
                    <a16:creationId xmlns:a16="http://schemas.microsoft.com/office/drawing/2014/main" id="{BD1E90C7-CC0E-335B-C5DD-E01E051C0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160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5602" name="Oval 21">
                <a:extLst>
                  <a:ext uri="{FF2B5EF4-FFF2-40B4-BE49-F238E27FC236}">
                    <a16:creationId xmlns:a16="http://schemas.microsoft.com/office/drawing/2014/main" id="{1D1E5B11-7D61-3E24-0507-73456F7F6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160" y="235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5603" name="Line 22">
                <a:extLst>
                  <a:ext uri="{FF2B5EF4-FFF2-40B4-BE49-F238E27FC236}">
                    <a16:creationId xmlns:a16="http://schemas.microsoft.com/office/drawing/2014/main" id="{56885CFF-270E-0472-F731-2514E9DEBE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488"/>
                <a:ext cx="672" cy="19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604" name="Line 23">
                <a:extLst>
                  <a:ext uri="{FF2B5EF4-FFF2-40B4-BE49-F238E27FC236}">
                    <a16:creationId xmlns:a16="http://schemas.microsoft.com/office/drawing/2014/main" id="{3C0FDFF8-FCAB-D957-1373-D449B6D68E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672" cy="1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605" name="Text Box 24">
                <a:extLst>
                  <a:ext uri="{FF2B5EF4-FFF2-40B4-BE49-F238E27FC236}">
                    <a16:creationId xmlns:a16="http://schemas.microsoft.com/office/drawing/2014/main" id="{CB8BCDE4-C2DA-1BFA-90B7-29CF77D084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1248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</a:t>
                </a:r>
                <a:endPara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5606" name="Text Box 25">
                <a:extLst>
                  <a:ext uri="{FF2B5EF4-FFF2-40B4-BE49-F238E27FC236}">
                    <a16:creationId xmlns:a16="http://schemas.microsoft.com/office/drawing/2014/main" id="{9446110B-CE0D-6ABF-9328-1B0DAC2189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0" y="1869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</a:p>
            </p:txBody>
          </p:sp>
          <p:sp>
            <p:nvSpPr>
              <p:cNvPr id="65607" name="Text Box 26">
                <a:extLst>
                  <a:ext uri="{FF2B5EF4-FFF2-40B4-BE49-F238E27FC236}">
                    <a16:creationId xmlns:a16="http://schemas.microsoft.com/office/drawing/2014/main" id="{F48A457F-0A79-29D1-27DE-33D35ED50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1440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</a:t>
                </a:r>
              </a:p>
            </p:txBody>
          </p:sp>
          <p:sp>
            <p:nvSpPr>
              <p:cNvPr id="65608" name="Text Box 27">
                <a:extLst>
                  <a:ext uri="{FF2B5EF4-FFF2-40B4-BE49-F238E27FC236}">
                    <a16:creationId xmlns:a16="http://schemas.microsoft.com/office/drawing/2014/main" id="{CAA0941C-055F-6A6A-D429-8C1C8FB304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0" y="2403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</a:p>
            </p:txBody>
          </p:sp>
          <p:sp>
            <p:nvSpPr>
              <p:cNvPr id="65609" name="Text Box 28">
                <a:extLst>
                  <a:ext uri="{FF2B5EF4-FFF2-40B4-BE49-F238E27FC236}">
                    <a16:creationId xmlns:a16="http://schemas.microsoft.com/office/drawing/2014/main" id="{E9EBAA70-5828-6E15-2CC2-85EDF45AE2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201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</a:p>
            </p:txBody>
          </p:sp>
        </p:grpSp>
      </p:grpSp>
      <p:grpSp>
        <p:nvGrpSpPr>
          <p:cNvPr id="151581" name="Group 29">
            <a:extLst>
              <a:ext uri="{FF2B5EF4-FFF2-40B4-BE49-F238E27FC236}">
                <a16:creationId xmlns:a16="http://schemas.microsoft.com/office/drawing/2014/main" id="{730316CF-14A2-2F72-AFC2-5F2912946BC2}"/>
              </a:ext>
            </a:extLst>
          </p:cNvPr>
          <p:cNvGrpSpPr>
            <a:grpSpLocks/>
          </p:cNvGrpSpPr>
          <p:nvPr/>
        </p:nvGrpSpPr>
        <p:grpSpPr bwMode="auto">
          <a:xfrm>
            <a:off x="6059488" y="1263650"/>
            <a:ext cx="1981200" cy="2971800"/>
            <a:chOff x="2880" y="768"/>
            <a:chExt cx="1248" cy="1872"/>
          </a:xfrm>
        </p:grpSpPr>
        <p:sp>
          <p:nvSpPr>
            <p:cNvPr id="65580" name="Text Box 30">
              <a:extLst>
                <a:ext uri="{FF2B5EF4-FFF2-40B4-BE49-F238E27FC236}">
                  <a16:creationId xmlns:a16="http://schemas.microsoft.com/office/drawing/2014/main" id="{2EEF2BEA-6A84-9C74-4010-B1032070C2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76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65581" name="Group 31">
              <a:extLst>
                <a:ext uri="{FF2B5EF4-FFF2-40B4-BE49-F238E27FC236}">
                  <a16:creationId xmlns:a16="http://schemas.microsoft.com/office/drawing/2014/main" id="{738BA116-47BE-29BA-C803-CF550BD66C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1008"/>
              <a:ext cx="1248" cy="1632"/>
              <a:chOff x="2880" y="1008"/>
              <a:chExt cx="1248" cy="1632"/>
            </a:xfrm>
          </p:grpSpPr>
          <p:sp>
            <p:nvSpPr>
              <p:cNvPr id="65582" name="Line 32">
                <a:extLst>
                  <a:ext uri="{FF2B5EF4-FFF2-40B4-BE49-F238E27FC236}">
                    <a16:creationId xmlns:a16="http://schemas.microsoft.com/office/drawing/2014/main" id="{BC729814-E2AE-59C4-1179-505327EDE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182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583" name="Line 33">
                <a:extLst>
                  <a:ext uri="{FF2B5EF4-FFF2-40B4-BE49-F238E27FC236}">
                    <a16:creationId xmlns:a16="http://schemas.microsoft.com/office/drawing/2014/main" id="{2D0A7DF3-E2FC-8F4C-881B-75A8F23C97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488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584" name="Line 34">
                <a:extLst>
                  <a:ext uri="{FF2B5EF4-FFF2-40B4-BE49-F238E27FC236}">
                    <a16:creationId xmlns:a16="http://schemas.microsoft.com/office/drawing/2014/main" id="{EC14971D-59AE-71F0-AC69-3A32B7A4F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1008"/>
                <a:ext cx="0" cy="1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585" name="Line 35">
                <a:extLst>
                  <a:ext uri="{FF2B5EF4-FFF2-40B4-BE49-F238E27FC236}">
                    <a16:creationId xmlns:a16="http://schemas.microsoft.com/office/drawing/2014/main" id="{025E502E-0DBF-4877-38ED-B342479A5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6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586" name="Line 36">
                <a:extLst>
                  <a:ext uri="{FF2B5EF4-FFF2-40B4-BE49-F238E27FC236}">
                    <a16:creationId xmlns:a16="http://schemas.microsoft.com/office/drawing/2014/main" id="{D2C0B5BB-B5AC-9A86-060C-2609F32B41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488"/>
                <a:ext cx="672" cy="19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587" name="Line 37">
                <a:extLst>
                  <a:ext uri="{FF2B5EF4-FFF2-40B4-BE49-F238E27FC236}">
                    <a16:creationId xmlns:a16="http://schemas.microsoft.com/office/drawing/2014/main" id="{9CB43FF4-57C2-7DDB-B27E-89891094B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968"/>
                <a:ext cx="672" cy="1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588" name="Line 38">
                <a:extLst>
                  <a:ext uri="{FF2B5EF4-FFF2-40B4-BE49-F238E27FC236}">
                    <a16:creationId xmlns:a16="http://schemas.microsoft.com/office/drawing/2014/main" id="{D18F15D6-E3D3-56A5-6B89-4E6AF18961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8" y="1008"/>
                <a:ext cx="336" cy="48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589" name="Line 39">
                <a:extLst>
                  <a:ext uri="{FF2B5EF4-FFF2-40B4-BE49-F238E27FC236}">
                    <a16:creationId xmlns:a16="http://schemas.microsoft.com/office/drawing/2014/main" id="{7BCB3BE8-647E-2907-F073-040B595B8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968"/>
                <a:ext cx="336" cy="432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590" name="Text Box 40">
                <a:extLst>
                  <a:ext uri="{FF2B5EF4-FFF2-40B4-BE49-F238E27FC236}">
                    <a16:creationId xmlns:a16="http://schemas.microsoft.com/office/drawing/2014/main" id="{4F6EBD51-9524-EFE2-AACF-CE9936E6DF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1248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</a:t>
                </a:r>
                <a:endPara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5591" name="Text Box 41">
                <a:extLst>
                  <a:ext uri="{FF2B5EF4-FFF2-40B4-BE49-F238E27FC236}">
                    <a16:creationId xmlns:a16="http://schemas.microsoft.com/office/drawing/2014/main" id="{1170BA8C-6DED-2AEF-E201-B86022F7E6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5" y="184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</a:p>
            </p:txBody>
          </p:sp>
          <p:sp>
            <p:nvSpPr>
              <p:cNvPr id="65592" name="Text Box 42">
                <a:extLst>
                  <a:ext uri="{FF2B5EF4-FFF2-40B4-BE49-F238E27FC236}">
                    <a16:creationId xmlns:a16="http://schemas.microsoft.com/office/drawing/2014/main" id="{F1F2B594-AD70-2035-9A11-13046B1778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39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</a:t>
                </a:r>
                <a:endPara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5593" name="Text Box 43">
                <a:extLst>
                  <a:ext uri="{FF2B5EF4-FFF2-40B4-BE49-F238E27FC236}">
                    <a16:creationId xmlns:a16="http://schemas.microsoft.com/office/drawing/2014/main" id="{CD6B2F06-5086-7A93-0033-9ADAD44FE6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235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</a:p>
            </p:txBody>
          </p:sp>
          <p:sp>
            <p:nvSpPr>
              <p:cNvPr id="65594" name="Text Box 44">
                <a:extLst>
                  <a:ext uri="{FF2B5EF4-FFF2-40B4-BE49-F238E27FC236}">
                    <a16:creationId xmlns:a16="http://schemas.microsoft.com/office/drawing/2014/main" id="{8A713A20-78AD-8913-0F63-889A839BC3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2" y="2028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</a:p>
            </p:txBody>
          </p:sp>
        </p:grpSp>
      </p:grpSp>
      <p:grpSp>
        <p:nvGrpSpPr>
          <p:cNvPr id="151597" name="Group 45">
            <a:extLst>
              <a:ext uri="{FF2B5EF4-FFF2-40B4-BE49-F238E27FC236}">
                <a16:creationId xmlns:a16="http://schemas.microsoft.com/office/drawing/2014/main" id="{8B159FEE-9B2E-6847-02C3-A6CC43F8265D}"/>
              </a:ext>
            </a:extLst>
          </p:cNvPr>
          <p:cNvGrpSpPr>
            <a:grpSpLocks/>
          </p:cNvGrpSpPr>
          <p:nvPr/>
        </p:nvGrpSpPr>
        <p:grpSpPr bwMode="auto">
          <a:xfrm>
            <a:off x="8193088" y="1263651"/>
            <a:ext cx="1981200" cy="3014663"/>
            <a:chOff x="4224" y="768"/>
            <a:chExt cx="1248" cy="1899"/>
          </a:xfrm>
        </p:grpSpPr>
        <p:sp>
          <p:nvSpPr>
            <p:cNvPr id="65564" name="Line 46">
              <a:extLst>
                <a:ext uri="{FF2B5EF4-FFF2-40B4-BE49-F238E27FC236}">
                  <a16:creationId xmlns:a16="http://schemas.microsoft.com/office/drawing/2014/main" id="{A1FC7114-5296-F4B6-5E8D-89FB6C81D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82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65" name="Line 47">
              <a:extLst>
                <a:ext uri="{FF2B5EF4-FFF2-40B4-BE49-F238E27FC236}">
                  <a16:creationId xmlns:a16="http://schemas.microsoft.com/office/drawing/2014/main" id="{5B7B1785-CE2E-487A-FF0C-883D1AADD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48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66" name="Line 48">
              <a:extLst>
                <a:ext uri="{FF2B5EF4-FFF2-40B4-BE49-F238E27FC236}">
                  <a16:creationId xmlns:a16="http://schemas.microsoft.com/office/drawing/2014/main" id="{91F89795-8ABD-652C-1CBA-4EF88DA80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1008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67" name="Line 49">
              <a:extLst>
                <a:ext uri="{FF2B5EF4-FFF2-40B4-BE49-F238E27FC236}">
                  <a16:creationId xmlns:a16="http://schemas.microsoft.com/office/drawing/2014/main" id="{F6EC9E3E-F6AC-7231-05AC-631FAB0FD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16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68" name="Line 50">
              <a:extLst>
                <a:ext uri="{FF2B5EF4-FFF2-40B4-BE49-F238E27FC236}">
                  <a16:creationId xmlns:a16="http://schemas.microsoft.com/office/drawing/2014/main" id="{877328E9-AAC7-1A2D-DDBD-4D55B29AA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488"/>
              <a:ext cx="672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69" name="Line 51">
              <a:extLst>
                <a:ext uri="{FF2B5EF4-FFF2-40B4-BE49-F238E27FC236}">
                  <a16:creationId xmlns:a16="http://schemas.microsoft.com/office/drawing/2014/main" id="{A4A8DA1B-8041-5F5E-1386-B215C5853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968"/>
              <a:ext cx="672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70" name="Line 52">
              <a:extLst>
                <a:ext uri="{FF2B5EF4-FFF2-40B4-BE49-F238E27FC236}">
                  <a16:creationId xmlns:a16="http://schemas.microsoft.com/office/drawing/2014/main" id="{C36F3304-5097-70DE-976B-9452E68A33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" y="1008"/>
              <a:ext cx="336" cy="48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71" name="Line 53">
              <a:extLst>
                <a:ext uri="{FF2B5EF4-FFF2-40B4-BE49-F238E27FC236}">
                  <a16:creationId xmlns:a16="http://schemas.microsoft.com/office/drawing/2014/main" id="{2C63C0FE-3900-7D36-957D-A3BCA694CD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968"/>
              <a:ext cx="336" cy="432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72" name="Line 54">
              <a:extLst>
                <a:ext uri="{FF2B5EF4-FFF2-40B4-BE49-F238E27FC236}">
                  <a16:creationId xmlns:a16="http://schemas.microsoft.com/office/drawing/2014/main" id="{C961494A-09F0-C3FF-5B54-F43DB69E53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1008"/>
              <a:ext cx="336" cy="672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73" name="Line 55">
              <a:extLst>
                <a:ext uri="{FF2B5EF4-FFF2-40B4-BE49-F238E27FC236}">
                  <a16:creationId xmlns:a16="http://schemas.microsoft.com/office/drawing/2014/main" id="{113AE505-751A-E46D-AA32-5B56F85555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" y="2112"/>
              <a:ext cx="336" cy="28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74" name="Text Box 56">
              <a:extLst>
                <a:ext uri="{FF2B5EF4-FFF2-40B4-BE49-F238E27FC236}">
                  <a16:creationId xmlns:a16="http://schemas.microsoft.com/office/drawing/2014/main" id="{81FFB4E7-CAC2-E782-2EDD-7F175B194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6" y="126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5575" name="Text Box 57">
              <a:extLst>
                <a:ext uri="{FF2B5EF4-FFF2-40B4-BE49-F238E27FC236}">
                  <a16:creationId xmlns:a16="http://schemas.microsoft.com/office/drawing/2014/main" id="{6DF61308-F412-EDB7-F395-C6F55AEA0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9" y="182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65576" name="Text Box 58">
              <a:extLst>
                <a:ext uri="{FF2B5EF4-FFF2-40B4-BE49-F238E27FC236}">
                  <a16:creationId xmlns:a16="http://schemas.microsoft.com/office/drawing/2014/main" id="{05983229-E624-F744-34D6-3173BB95F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76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5577" name="Text Box 59">
              <a:extLst>
                <a:ext uri="{FF2B5EF4-FFF2-40B4-BE49-F238E27FC236}">
                  <a16:creationId xmlns:a16="http://schemas.microsoft.com/office/drawing/2014/main" id="{C8A69D4B-1D26-AE5B-BCD9-985AB749FB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1485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5578" name="Text Box 60">
              <a:extLst>
                <a:ext uri="{FF2B5EF4-FFF2-40B4-BE49-F238E27FC236}">
                  <a16:creationId xmlns:a16="http://schemas.microsoft.com/office/drawing/2014/main" id="{7A898AC0-E6FD-BB76-0AD2-DF7EDCBA0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9" y="2379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65579" name="Text Box 61">
              <a:extLst>
                <a:ext uri="{FF2B5EF4-FFF2-40B4-BE49-F238E27FC236}">
                  <a16:creationId xmlns:a16="http://schemas.microsoft.com/office/drawing/2014/main" id="{8D7F22E2-B410-97E6-73A6-2A2CA9D08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4" y="193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</p:grpSp>
      <p:grpSp>
        <p:nvGrpSpPr>
          <p:cNvPr id="151614" name="Group 62">
            <a:extLst>
              <a:ext uri="{FF2B5EF4-FFF2-40B4-BE49-F238E27FC236}">
                <a16:creationId xmlns:a16="http://schemas.microsoft.com/office/drawing/2014/main" id="{F7DE3795-323C-4B23-1DBF-1CB73B5DEC92}"/>
              </a:ext>
            </a:extLst>
          </p:cNvPr>
          <p:cNvGrpSpPr>
            <a:grpSpLocks/>
          </p:cNvGrpSpPr>
          <p:nvPr/>
        </p:nvGrpSpPr>
        <p:grpSpPr bwMode="auto">
          <a:xfrm>
            <a:off x="4535488" y="4005264"/>
            <a:ext cx="2686050" cy="2490787"/>
            <a:chOff x="1920" y="2565"/>
            <a:chExt cx="1692" cy="1569"/>
          </a:xfrm>
        </p:grpSpPr>
        <p:sp>
          <p:nvSpPr>
            <p:cNvPr id="65547" name="Line 63">
              <a:extLst>
                <a:ext uri="{FF2B5EF4-FFF2-40B4-BE49-F238E27FC236}">
                  <a16:creationId xmlns:a16="http://schemas.microsoft.com/office/drawing/2014/main" id="{587B223C-3168-DD1C-057F-EAB479E3B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408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48" name="Line 64">
              <a:extLst>
                <a:ext uri="{FF2B5EF4-FFF2-40B4-BE49-F238E27FC236}">
                  <a16:creationId xmlns:a16="http://schemas.microsoft.com/office/drawing/2014/main" id="{A55DA129-FFE4-4743-8792-11D0C39B5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832"/>
              <a:ext cx="384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49" name="Line 65">
              <a:extLst>
                <a:ext uri="{FF2B5EF4-FFF2-40B4-BE49-F238E27FC236}">
                  <a16:creationId xmlns:a16="http://schemas.microsoft.com/office/drawing/2014/main" id="{8190AF8A-F129-4302-C34C-3BE5C44D8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784"/>
              <a:ext cx="384" cy="43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50" name="Line 66">
              <a:extLst>
                <a:ext uri="{FF2B5EF4-FFF2-40B4-BE49-F238E27FC236}">
                  <a16:creationId xmlns:a16="http://schemas.microsoft.com/office/drawing/2014/main" id="{BD7E0E91-58F8-75F4-34CD-3A5C9F0EE5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3696"/>
              <a:ext cx="38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51" name="Line 67">
              <a:extLst>
                <a:ext uri="{FF2B5EF4-FFF2-40B4-BE49-F238E27FC236}">
                  <a16:creationId xmlns:a16="http://schemas.microsoft.com/office/drawing/2014/main" id="{AA26F878-A4FD-7AB3-8DA1-CC5C7A8D64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6" y="3648"/>
              <a:ext cx="384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52" name="Line 68">
              <a:extLst>
                <a:ext uri="{FF2B5EF4-FFF2-40B4-BE49-F238E27FC236}">
                  <a16:creationId xmlns:a16="http://schemas.microsoft.com/office/drawing/2014/main" id="{281697E1-6FC1-26AE-5F18-B0631EF087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83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53" name="Line 69">
              <a:extLst>
                <a:ext uri="{FF2B5EF4-FFF2-40B4-BE49-F238E27FC236}">
                  <a16:creationId xmlns:a16="http://schemas.microsoft.com/office/drawing/2014/main" id="{C46DF35F-2F70-78B1-5006-45A006EAB2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326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54" name="Line 70">
              <a:extLst>
                <a:ext uri="{FF2B5EF4-FFF2-40B4-BE49-F238E27FC236}">
                  <a16:creationId xmlns:a16="http://schemas.microsoft.com/office/drawing/2014/main" id="{344DB884-063E-9366-B68C-3F036476AD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7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55" name="Line 71">
              <a:extLst>
                <a:ext uri="{FF2B5EF4-FFF2-40B4-BE49-F238E27FC236}">
                  <a16:creationId xmlns:a16="http://schemas.microsoft.com/office/drawing/2014/main" id="{076D7363-FF28-5666-DAAF-555C0EC3F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56" name="Text Box 72">
              <a:extLst>
                <a:ext uri="{FF2B5EF4-FFF2-40B4-BE49-F238E27FC236}">
                  <a16:creationId xmlns:a16="http://schemas.microsoft.com/office/drawing/2014/main" id="{19171C22-BD90-F3E4-929B-18297E8524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592"/>
              <a:ext cx="3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5557" name="Text Box 73">
              <a:extLst>
                <a:ext uri="{FF2B5EF4-FFF2-40B4-BE49-F238E27FC236}">
                  <a16:creationId xmlns:a16="http://schemas.microsoft.com/office/drawing/2014/main" id="{12137CFA-9A2B-DC76-BC7C-A48D5875A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7" y="3008"/>
              <a:ext cx="4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5558" name="Text Box 74">
              <a:extLst>
                <a:ext uri="{FF2B5EF4-FFF2-40B4-BE49-F238E27FC236}">
                  <a16:creationId xmlns:a16="http://schemas.microsoft.com/office/drawing/2014/main" id="{0BA306BF-DA50-AA34-B396-5B11F65BB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4" y="2999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</a:p>
          </p:txBody>
        </p:sp>
        <p:sp>
          <p:nvSpPr>
            <p:cNvPr id="65559" name="Text Box 75">
              <a:extLst>
                <a:ext uri="{FF2B5EF4-FFF2-40B4-BE49-F238E27FC236}">
                  <a16:creationId xmlns:a16="http://schemas.microsoft.com/office/drawing/2014/main" id="{49BD4770-1059-B2FC-52B7-18C54D41E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4" y="3831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65560" name="Text Box 76">
              <a:extLst>
                <a:ext uri="{FF2B5EF4-FFF2-40B4-BE49-F238E27FC236}">
                  <a16:creationId xmlns:a16="http://schemas.microsoft.com/office/drawing/2014/main" id="{BE959D5C-47CE-B8A0-DF12-A5F3E6343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360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65561" name="Text Box 77">
              <a:extLst>
                <a:ext uri="{FF2B5EF4-FFF2-40B4-BE49-F238E27FC236}">
                  <a16:creationId xmlns:a16="http://schemas.microsoft.com/office/drawing/2014/main" id="{8821001A-D900-9F64-9FEF-BDEEFFB08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55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65562" name="Text Box 78">
              <a:extLst>
                <a:ext uri="{FF2B5EF4-FFF2-40B4-BE49-F238E27FC236}">
                  <a16:creationId xmlns:a16="http://schemas.microsoft.com/office/drawing/2014/main" id="{5711415F-E8BA-B878-4443-13C66B336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3" y="2565"/>
              <a:ext cx="3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5563" name="Text Box 79">
              <a:extLst>
                <a:ext uri="{FF2B5EF4-FFF2-40B4-BE49-F238E27FC236}">
                  <a16:creationId xmlns:a16="http://schemas.microsoft.com/office/drawing/2014/main" id="{28A9774A-89F5-9D5D-23FC-301F73449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384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</p:grpSp>
      <p:pic>
        <p:nvPicPr>
          <p:cNvPr id="65546" name="Picture 83">
            <a:extLst>
              <a:ext uri="{FF2B5EF4-FFF2-40B4-BE49-F238E27FC236}">
                <a16:creationId xmlns:a16="http://schemas.microsoft.com/office/drawing/2014/main" id="{B9BC3232-01AC-77D8-6FF8-367C51A03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341439"/>
            <a:ext cx="21447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1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4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5" name="Rectangle 9">
            <a:extLst>
              <a:ext uri="{FF2B5EF4-FFF2-40B4-BE49-F238E27FC236}">
                <a16:creationId xmlns:a16="http://schemas.microsoft.com/office/drawing/2014/main" id="{1C6D49ED-3447-5BD3-CA9D-B8E89DC6A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188913"/>
            <a:ext cx="6400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二、 平面的迹线表示法</a:t>
            </a:r>
          </a:p>
        </p:txBody>
      </p:sp>
      <p:grpSp>
        <p:nvGrpSpPr>
          <p:cNvPr id="152586" name="Group 10">
            <a:extLst>
              <a:ext uri="{FF2B5EF4-FFF2-40B4-BE49-F238E27FC236}">
                <a16:creationId xmlns:a16="http://schemas.microsoft.com/office/drawing/2014/main" id="{5469DD62-6F13-F3CB-62CD-BE3E68941FA8}"/>
              </a:ext>
            </a:extLst>
          </p:cNvPr>
          <p:cNvGrpSpPr>
            <a:grpSpLocks/>
          </p:cNvGrpSpPr>
          <p:nvPr/>
        </p:nvGrpSpPr>
        <p:grpSpPr bwMode="auto">
          <a:xfrm>
            <a:off x="2555876" y="1136650"/>
            <a:ext cx="2874963" cy="2209800"/>
            <a:chOff x="673" y="720"/>
            <a:chExt cx="1811" cy="1392"/>
          </a:xfrm>
        </p:grpSpPr>
        <p:sp>
          <p:nvSpPr>
            <p:cNvPr id="66587" name="Freeform 11">
              <a:extLst>
                <a:ext uri="{FF2B5EF4-FFF2-40B4-BE49-F238E27FC236}">
                  <a16:creationId xmlns:a16="http://schemas.microsoft.com/office/drawing/2014/main" id="{75A41CCB-5FB0-B5CC-3B02-C9E56281B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" y="720"/>
              <a:ext cx="1811" cy="1296"/>
            </a:xfrm>
            <a:custGeom>
              <a:avLst/>
              <a:gdLst>
                <a:gd name="T0" fmla="*/ 1391 w 1811"/>
                <a:gd name="T1" fmla="*/ 0 h 1296"/>
                <a:gd name="T2" fmla="*/ 0 w 1811"/>
                <a:gd name="T3" fmla="*/ 912 h 1296"/>
                <a:gd name="T4" fmla="*/ 1775 w 1811"/>
                <a:gd name="T5" fmla="*/ 1296 h 1296"/>
                <a:gd name="T6" fmla="*/ 1709 w 1811"/>
                <a:gd name="T7" fmla="*/ 789 h 1296"/>
                <a:gd name="T8" fmla="*/ 1676 w 1811"/>
                <a:gd name="T9" fmla="*/ 625 h 1296"/>
                <a:gd name="T10" fmla="*/ 1693 w 1811"/>
                <a:gd name="T11" fmla="*/ 534 h 1296"/>
                <a:gd name="T12" fmla="*/ 1693 w 1811"/>
                <a:gd name="T13" fmla="*/ 493 h 1296"/>
                <a:gd name="T14" fmla="*/ 1693 w 1811"/>
                <a:gd name="T15" fmla="*/ 419 h 1296"/>
                <a:gd name="T16" fmla="*/ 1660 w 1811"/>
                <a:gd name="T17" fmla="*/ 362 h 1296"/>
                <a:gd name="T18" fmla="*/ 1660 w 1811"/>
                <a:gd name="T19" fmla="*/ 230 h 1296"/>
                <a:gd name="T20" fmla="*/ 1454 w 1811"/>
                <a:gd name="T21" fmla="*/ 17 h 1296"/>
                <a:gd name="T22" fmla="*/ 1391 w 1811"/>
                <a:gd name="T23" fmla="*/ 0 h 12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11" h="1296">
                  <a:moveTo>
                    <a:pt x="1391" y="0"/>
                  </a:moveTo>
                  <a:lnTo>
                    <a:pt x="0" y="912"/>
                  </a:lnTo>
                  <a:lnTo>
                    <a:pt x="1775" y="1296"/>
                  </a:lnTo>
                  <a:cubicBezTo>
                    <a:pt x="1811" y="1124"/>
                    <a:pt x="1798" y="928"/>
                    <a:pt x="1709" y="789"/>
                  </a:cubicBezTo>
                  <a:cubicBezTo>
                    <a:pt x="1690" y="727"/>
                    <a:pt x="1700" y="686"/>
                    <a:pt x="1676" y="625"/>
                  </a:cubicBezTo>
                  <a:cubicBezTo>
                    <a:pt x="1664" y="595"/>
                    <a:pt x="1713" y="560"/>
                    <a:pt x="1693" y="534"/>
                  </a:cubicBezTo>
                  <a:cubicBezTo>
                    <a:pt x="1687" y="515"/>
                    <a:pt x="1703" y="510"/>
                    <a:pt x="1693" y="493"/>
                  </a:cubicBezTo>
                  <a:cubicBezTo>
                    <a:pt x="1685" y="479"/>
                    <a:pt x="1695" y="434"/>
                    <a:pt x="1693" y="419"/>
                  </a:cubicBezTo>
                  <a:cubicBezTo>
                    <a:pt x="1688" y="401"/>
                    <a:pt x="1693" y="396"/>
                    <a:pt x="1660" y="362"/>
                  </a:cubicBezTo>
                  <a:cubicBezTo>
                    <a:pt x="1655" y="331"/>
                    <a:pt x="1694" y="287"/>
                    <a:pt x="1660" y="230"/>
                  </a:cubicBezTo>
                  <a:cubicBezTo>
                    <a:pt x="1659" y="224"/>
                    <a:pt x="1467" y="20"/>
                    <a:pt x="1454" y="17"/>
                  </a:cubicBezTo>
                  <a:cubicBezTo>
                    <a:pt x="1433" y="11"/>
                    <a:pt x="1412" y="6"/>
                    <a:pt x="1391" y="0"/>
                  </a:cubicBezTo>
                  <a:close/>
                </a:path>
              </a:pathLst>
            </a:custGeom>
            <a:solidFill>
              <a:srgbClr val="00FF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588" name="Text Box 12">
              <a:extLst>
                <a:ext uri="{FF2B5EF4-FFF2-40B4-BE49-F238E27FC236}">
                  <a16:creationId xmlns:a16="http://schemas.microsoft.com/office/drawing/2014/main" id="{D1AB5116-BC17-FBF2-333C-7809E238D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056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</a:p>
          </p:txBody>
        </p:sp>
        <p:sp>
          <p:nvSpPr>
            <p:cNvPr id="66589" name="Text Box 13">
              <a:extLst>
                <a:ext uri="{FF2B5EF4-FFF2-40B4-BE49-F238E27FC236}">
                  <a16:creationId xmlns:a16="http://schemas.microsoft.com/office/drawing/2014/main" id="{ABA4E447-D087-AF4C-FD69-549596173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91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kumimoji="1" lang="en-US" altLang="zh-CN" sz="24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</a:p>
          </p:txBody>
        </p:sp>
        <p:sp>
          <p:nvSpPr>
            <p:cNvPr id="66590" name="Text Box 14">
              <a:extLst>
                <a:ext uri="{FF2B5EF4-FFF2-40B4-BE49-F238E27FC236}">
                  <a16:creationId xmlns:a16="http://schemas.microsoft.com/office/drawing/2014/main" id="{CC9EF470-6E6A-291F-1B4B-5253B46239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824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kumimoji="1" lang="en-US" altLang="zh-CN" sz="24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</p:grpSp>
      <p:grpSp>
        <p:nvGrpSpPr>
          <p:cNvPr id="152591" name="Group 15">
            <a:extLst>
              <a:ext uri="{FF2B5EF4-FFF2-40B4-BE49-F238E27FC236}">
                <a16:creationId xmlns:a16="http://schemas.microsoft.com/office/drawing/2014/main" id="{FFFA6C14-B19B-63DF-8A76-F0AAC055BF8B}"/>
              </a:ext>
            </a:extLst>
          </p:cNvPr>
          <p:cNvGrpSpPr>
            <a:grpSpLocks/>
          </p:cNvGrpSpPr>
          <p:nvPr/>
        </p:nvGrpSpPr>
        <p:grpSpPr bwMode="auto">
          <a:xfrm>
            <a:off x="6364288" y="1136650"/>
            <a:ext cx="2895600" cy="2305050"/>
            <a:chOff x="3072" y="720"/>
            <a:chExt cx="1824" cy="1452"/>
          </a:xfrm>
        </p:grpSpPr>
        <p:sp>
          <p:nvSpPr>
            <p:cNvPr id="66582" name="Line 16">
              <a:extLst>
                <a:ext uri="{FF2B5EF4-FFF2-40B4-BE49-F238E27FC236}">
                  <a16:creationId xmlns:a16="http://schemas.microsoft.com/office/drawing/2014/main" id="{CD4D65C2-8B43-9986-DDF8-837C01252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632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583" name="Line 17">
              <a:extLst>
                <a:ext uri="{FF2B5EF4-FFF2-40B4-BE49-F238E27FC236}">
                  <a16:creationId xmlns:a16="http://schemas.microsoft.com/office/drawing/2014/main" id="{C02800F5-C6DA-BF00-120F-2D5CCE7E7B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720"/>
              <a:ext cx="912" cy="91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584" name="Line 18">
              <a:extLst>
                <a:ext uri="{FF2B5EF4-FFF2-40B4-BE49-F238E27FC236}">
                  <a16:creationId xmlns:a16="http://schemas.microsoft.com/office/drawing/2014/main" id="{BE03BAC6-2DA2-6513-26A1-39BF72CB23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632"/>
              <a:ext cx="1248" cy="48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585" name="Text Box 19">
              <a:extLst>
                <a:ext uri="{FF2B5EF4-FFF2-40B4-BE49-F238E27FC236}">
                  <a16:creationId xmlns:a16="http://schemas.microsoft.com/office/drawing/2014/main" id="{2F47AEE6-F25A-F638-F2E2-56466FBD0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2" y="78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kumimoji="1" lang="en-US" altLang="zh-CN" sz="24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</a:p>
          </p:txBody>
        </p:sp>
        <p:sp>
          <p:nvSpPr>
            <p:cNvPr id="66586" name="Text Box 20">
              <a:extLst>
                <a:ext uri="{FF2B5EF4-FFF2-40B4-BE49-F238E27FC236}">
                  <a16:creationId xmlns:a16="http://schemas.microsoft.com/office/drawing/2014/main" id="{3C482A7E-FBF0-9348-46DA-704904ECB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884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kumimoji="1" lang="en-US" altLang="zh-CN" sz="24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</p:grpSp>
      <p:grpSp>
        <p:nvGrpSpPr>
          <p:cNvPr id="152597" name="Group 21">
            <a:extLst>
              <a:ext uri="{FF2B5EF4-FFF2-40B4-BE49-F238E27FC236}">
                <a16:creationId xmlns:a16="http://schemas.microsoft.com/office/drawing/2014/main" id="{D3A4657B-5DE9-EBC2-46CB-E51A6448E37C}"/>
              </a:ext>
            </a:extLst>
          </p:cNvPr>
          <p:cNvGrpSpPr>
            <a:grpSpLocks/>
          </p:cNvGrpSpPr>
          <p:nvPr/>
        </p:nvGrpSpPr>
        <p:grpSpPr bwMode="auto">
          <a:xfrm>
            <a:off x="6440488" y="3803650"/>
            <a:ext cx="3124200" cy="2590800"/>
            <a:chOff x="3120" y="2400"/>
            <a:chExt cx="1968" cy="1632"/>
          </a:xfrm>
        </p:grpSpPr>
        <p:grpSp>
          <p:nvGrpSpPr>
            <p:cNvPr id="66575" name="Group 22">
              <a:extLst>
                <a:ext uri="{FF2B5EF4-FFF2-40B4-BE49-F238E27FC236}">
                  <a16:creationId xmlns:a16="http://schemas.microsoft.com/office/drawing/2014/main" id="{5976CD42-FEA3-5609-4D26-33721EFB4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2688"/>
              <a:ext cx="1392" cy="1056"/>
              <a:chOff x="3552" y="2688"/>
              <a:chExt cx="1392" cy="1056"/>
            </a:xfrm>
          </p:grpSpPr>
          <p:sp>
            <p:nvSpPr>
              <p:cNvPr id="66580" name="Line 23">
                <a:extLst>
                  <a:ext uri="{FF2B5EF4-FFF2-40B4-BE49-F238E27FC236}">
                    <a16:creationId xmlns:a16="http://schemas.microsoft.com/office/drawing/2014/main" id="{8A051791-1BB9-6C84-FAF7-B364CA726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688"/>
                <a:ext cx="1296" cy="0"/>
              </a:xfrm>
              <a:prstGeom prst="line">
                <a:avLst/>
              </a:prstGeom>
              <a:noFill/>
              <a:ln w="5715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581" name="Line 24">
                <a:extLst>
                  <a:ext uri="{FF2B5EF4-FFF2-40B4-BE49-F238E27FC236}">
                    <a16:creationId xmlns:a16="http://schemas.microsoft.com/office/drawing/2014/main" id="{900D7EC8-F35B-DF22-D367-6D9B33969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3744"/>
                <a:ext cx="1392" cy="0"/>
              </a:xfrm>
              <a:prstGeom prst="line">
                <a:avLst/>
              </a:prstGeom>
              <a:noFill/>
              <a:ln w="5715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576" name="Group 25">
              <a:extLst>
                <a:ext uri="{FF2B5EF4-FFF2-40B4-BE49-F238E27FC236}">
                  <a16:creationId xmlns:a16="http://schemas.microsoft.com/office/drawing/2014/main" id="{37C67178-51B5-5747-82E6-73625BEF42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400"/>
              <a:ext cx="1968" cy="1632"/>
              <a:chOff x="3120" y="2400"/>
              <a:chExt cx="1968" cy="1632"/>
            </a:xfrm>
          </p:grpSpPr>
          <p:sp>
            <p:nvSpPr>
              <p:cNvPr id="66577" name="Text Box 26">
                <a:extLst>
                  <a:ext uri="{FF2B5EF4-FFF2-40B4-BE49-F238E27FC236}">
                    <a16:creationId xmlns:a16="http://schemas.microsoft.com/office/drawing/2014/main" id="{A6A7D885-F759-6D42-2448-4361110312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2400"/>
                <a:ext cx="5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Q</a:t>
                </a:r>
                <a:r>
                  <a:rPr kumimoji="1" lang="en-US" altLang="zh-CN" sz="2400" i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V</a:t>
                </a:r>
              </a:p>
            </p:txBody>
          </p:sp>
          <p:sp>
            <p:nvSpPr>
              <p:cNvPr id="66578" name="Line 27">
                <a:extLst>
                  <a:ext uri="{FF2B5EF4-FFF2-40B4-BE49-F238E27FC236}">
                    <a16:creationId xmlns:a16="http://schemas.microsoft.com/office/drawing/2014/main" id="{72D97B2A-0621-FAF4-A395-04BA1C9C9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3264"/>
                <a:ext cx="19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579" name="Text Box 28">
                <a:extLst>
                  <a:ext uri="{FF2B5EF4-FFF2-40B4-BE49-F238E27FC236}">
                    <a16:creationId xmlns:a16="http://schemas.microsoft.com/office/drawing/2014/main" id="{4B579C13-24BE-7792-5F2D-984D7C51FD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3744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Q</a:t>
                </a:r>
                <a:r>
                  <a:rPr kumimoji="1" lang="en-US" altLang="zh-CN" sz="2400" i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H</a:t>
                </a:r>
              </a:p>
            </p:txBody>
          </p:sp>
        </p:grpSp>
      </p:grpSp>
      <p:grpSp>
        <p:nvGrpSpPr>
          <p:cNvPr id="152605" name="Group 29">
            <a:extLst>
              <a:ext uri="{FF2B5EF4-FFF2-40B4-BE49-F238E27FC236}">
                <a16:creationId xmlns:a16="http://schemas.microsoft.com/office/drawing/2014/main" id="{E11877EA-92A9-6C98-B64F-AE9EE1B5F5C5}"/>
              </a:ext>
            </a:extLst>
          </p:cNvPr>
          <p:cNvGrpSpPr>
            <a:grpSpLocks/>
          </p:cNvGrpSpPr>
          <p:nvPr/>
        </p:nvGrpSpPr>
        <p:grpSpPr bwMode="auto">
          <a:xfrm>
            <a:off x="2401888" y="3956050"/>
            <a:ext cx="3124200" cy="2590800"/>
            <a:chOff x="576" y="2496"/>
            <a:chExt cx="1968" cy="1632"/>
          </a:xfrm>
        </p:grpSpPr>
        <p:sp>
          <p:nvSpPr>
            <p:cNvPr id="66571" name="Text Box 30">
              <a:extLst>
                <a:ext uri="{FF2B5EF4-FFF2-40B4-BE49-F238E27FC236}">
                  <a16:creationId xmlns:a16="http://schemas.microsoft.com/office/drawing/2014/main" id="{FB4F94C8-CFDB-AC4E-BE3F-D4A382C2E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84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Q</a:t>
              </a:r>
              <a:r>
                <a:rPr kumimoji="1" lang="en-US" altLang="zh-CN" sz="24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66572" name="Text Box 31">
              <a:extLst>
                <a:ext uri="{FF2B5EF4-FFF2-40B4-BE49-F238E27FC236}">
                  <a16:creationId xmlns:a16="http://schemas.microsoft.com/office/drawing/2014/main" id="{6BFEC872-544E-05FF-F4F6-8254D1E5CE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49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Q</a:t>
              </a:r>
              <a:r>
                <a:rPr kumimoji="1" lang="en-US" altLang="zh-CN" sz="24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</a:p>
          </p:txBody>
        </p:sp>
        <p:sp>
          <p:nvSpPr>
            <p:cNvPr id="66573" name="Freeform 32">
              <a:extLst>
                <a:ext uri="{FF2B5EF4-FFF2-40B4-BE49-F238E27FC236}">
                  <a16:creationId xmlns:a16="http://schemas.microsoft.com/office/drawing/2014/main" id="{72E7982F-E47C-9B4E-61D5-3EF3C28D1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2736"/>
              <a:ext cx="1968" cy="1152"/>
            </a:xfrm>
            <a:custGeom>
              <a:avLst/>
              <a:gdLst>
                <a:gd name="T0" fmla="*/ 0 w 1968"/>
                <a:gd name="T1" fmla="*/ 0 h 1152"/>
                <a:gd name="T2" fmla="*/ 1584 w 1968"/>
                <a:gd name="T3" fmla="*/ 0 h 1152"/>
                <a:gd name="T4" fmla="*/ 1968 w 1968"/>
                <a:gd name="T5" fmla="*/ 1152 h 1152"/>
                <a:gd name="T6" fmla="*/ 384 w 1968"/>
                <a:gd name="T7" fmla="*/ 1152 h 1152"/>
                <a:gd name="T8" fmla="*/ 0 w 1968"/>
                <a:gd name="T9" fmla="*/ 0 h 1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8" h="1152">
                  <a:moveTo>
                    <a:pt x="0" y="0"/>
                  </a:moveTo>
                  <a:lnTo>
                    <a:pt x="1584" y="0"/>
                  </a:lnTo>
                  <a:lnTo>
                    <a:pt x="1968" y="1152"/>
                  </a:lnTo>
                  <a:lnTo>
                    <a:pt x="384" y="1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574" name="Text Box 33">
              <a:extLst>
                <a:ext uri="{FF2B5EF4-FFF2-40B4-BE49-F238E27FC236}">
                  <a16:creationId xmlns:a16="http://schemas.microsoft.com/office/drawing/2014/main" id="{316B18AF-A043-47AA-B9B4-77440C24E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216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Q</a:t>
              </a:r>
            </a:p>
          </p:txBody>
        </p:sp>
      </p:grpSp>
      <p:pic>
        <p:nvPicPr>
          <p:cNvPr id="66570" name="Picture 37">
            <a:extLst>
              <a:ext uri="{FF2B5EF4-FFF2-40B4-BE49-F238E27FC236}">
                <a16:creationId xmlns:a16="http://schemas.microsoft.com/office/drawing/2014/main" id="{481D303F-D6C6-06B7-908C-720B8110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7"/>
          <a:stretch>
            <a:fillRect/>
          </a:stretch>
        </p:blipFill>
        <p:spPr bwMode="auto">
          <a:xfrm>
            <a:off x="2135188" y="908051"/>
            <a:ext cx="38163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5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>
            <a:extLst>
              <a:ext uri="{FF2B5EF4-FFF2-40B4-BE49-F238E27FC236}">
                <a16:creationId xmlns:a16="http://schemas.microsoft.com/office/drawing/2014/main" id="{29CD8321-C7AA-40BC-74A8-18E8F5E54B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1288" y="473647"/>
            <a:ext cx="5540375" cy="69215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2.5.2 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各种位置平面的投影特性</a:t>
            </a:r>
          </a:p>
        </p:txBody>
      </p:sp>
      <p:sp>
        <p:nvSpPr>
          <p:cNvPr id="67587" name="Text Box 9">
            <a:extLst>
              <a:ext uri="{FF2B5EF4-FFF2-40B4-BE49-F238E27FC236}">
                <a16:creationId xmlns:a16="http://schemas.microsoft.com/office/drawing/2014/main" id="{3DE94C31-0C95-EFF2-CB87-CBB3E45F6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1066801"/>
            <a:ext cx="47879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828800" indent="-4572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286000" indent="-4572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一、投影面的垂直面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．铅垂面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．正垂面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．侧垂面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二、投影面的平行面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．水平面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．正平面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．侧平面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三、一般位置平面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32" name="Group 8">
            <a:extLst>
              <a:ext uri="{FF2B5EF4-FFF2-40B4-BE49-F238E27FC236}">
                <a16:creationId xmlns:a16="http://schemas.microsoft.com/office/drawing/2014/main" id="{4416706C-9D1B-396B-12AF-1FD6F5D1752F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1219200"/>
            <a:ext cx="2933700" cy="3276600"/>
            <a:chOff x="408" y="768"/>
            <a:chExt cx="1848" cy="2064"/>
          </a:xfrm>
        </p:grpSpPr>
        <p:grpSp>
          <p:nvGrpSpPr>
            <p:cNvPr id="68665" name="Group 9">
              <a:extLst>
                <a:ext uri="{FF2B5EF4-FFF2-40B4-BE49-F238E27FC236}">
                  <a16:creationId xmlns:a16="http://schemas.microsoft.com/office/drawing/2014/main" id="{51EBAA28-AF4E-F29B-9B3D-7F2F92F838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" y="768"/>
              <a:ext cx="1848" cy="2016"/>
              <a:chOff x="408" y="768"/>
              <a:chExt cx="1848" cy="2016"/>
            </a:xfrm>
          </p:grpSpPr>
          <p:sp>
            <p:nvSpPr>
              <p:cNvPr id="68669" name="Freeform 10">
                <a:extLst>
                  <a:ext uri="{FF2B5EF4-FFF2-40B4-BE49-F238E27FC236}">
                    <a16:creationId xmlns:a16="http://schemas.microsoft.com/office/drawing/2014/main" id="{8AF01FCF-2B6A-45C9-6BC5-E681D1EE0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768"/>
                <a:ext cx="1824" cy="2016"/>
              </a:xfrm>
              <a:custGeom>
                <a:avLst/>
                <a:gdLst>
                  <a:gd name="T0" fmla="*/ 1764 w 1824"/>
                  <a:gd name="T1" fmla="*/ 1993 h 2016"/>
                  <a:gd name="T2" fmla="*/ 0 w 1824"/>
                  <a:gd name="T3" fmla="*/ 1296 h 2016"/>
                  <a:gd name="T4" fmla="*/ 0 w 1824"/>
                  <a:gd name="T5" fmla="*/ 0 h 2016"/>
                  <a:gd name="T6" fmla="*/ 1824 w 1824"/>
                  <a:gd name="T7" fmla="*/ 624 h 2016"/>
                  <a:gd name="T8" fmla="*/ 1824 w 1824"/>
                  <a:gd name="T9" fmla="*/ 2016 h 2016"/>
                  <a:gd name="T10" fmla="*/ 1764 w 1824"/>
                  <a:gd name="T11" fmla="*/ 1993 h 20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24" h="2016">
                    <a:moveTo>
                      <a:pt x="1764" y="1993"/>
                    </a:moveTo>
                    <a:lnTo>
                      <a:pt x="0" y="1296"/>
                    </a:lnTo>
                    <a:lnTo>
                      <a:pt x="0" y="0"/>
                    </a:lnTo>
                    <a:lnTo>
                      <a:pt x="1824" y="624"/>
                    </a:lnTo>
                    <a:lnTo>
                      <a:pt x="1824" y="2016"/>
                    </a:lnTo>
                    <a:lnTo>
                      <a:pt x="1764" y="19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670" name="Text Box 11">
                <a:extLst>
                  <a:ext uri="{FF2B5EF4-FFF2-40B4-BE49-F238E27FC236}">
                    <a16:creationId xmlns:a16="http://schemas.microsoft.com/office/drawing/2014/main" id="{81D970C1-19B6-2851-B546-A6B62F54A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" y="8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</a:p>
            </p:txBody>
          </p:sp>
        </p:grpSp>
        <p:sp>
          <p:nvSpPr>
            <p:cNvPr id="68666" name="Text Box 12">
              <a:extLst>
                <a:ext uri="{FF2B5EF4-FFF2-40B4-BE49-F238E27FC236}">
                  <a16:creationId xmlns:a16="http://schemas.microsoft.com/office/drawing/2014/main" id="{C049C4C8-2821-2A8F-BAB8-6C99C276E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544"/>
              <a:ext cx="6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kumimoji="1" lang="en-US" altLang="zh-CN" sz="24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68667" name="Freeform 13">
              <a:extLst>
                <a:ext uri="{FF2B5EF4-FFF2-40B4-BE49-F238E27FC236}">
                  <a16:creationId xmlns:a16="http://schemas.microsoft.com/office/drawing/2014/main" id="{0E333FAE-520B-6960-B43B-1AC052CC7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2064"/>
              <a:ext cx="144" cy="56"/>
            </a:xfrm>
            <a:custGeom>
              <a:avLst/>
              <a:gdLst>
                <a:gd name="T0" fmla="*/ 0 w 144"/>
                <a:gd name="T1" fmla="*/ 0 h 56"/>
                <a:gd name="T2" fmla="*/ 144 w 144"/>
                <a:gd name="T3" fmla="*/ 56 h 5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4" h="56">
                  <a:moveTo>
                    <a:pt x="0" y="0"/>
                  </a:moveTo>
                  <a:lnTo>
                    <a:pt x="144" y="56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68" name="Freeform 14">
              <a:extLst>
                <a:ext uri="{FF2B5EF4-FFF2-40B4-BE49-F238E27FC236}">
                  <a16:creationId xmlns:a16="http://schemas.microsoft.com/office/drawing/2014/main" id="{13506CDD-F459-2365-BA20-0A3215A4B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" y="2724"/>
              <a:ext cx="148" cy="60"/>
            </a:xfrm>
            <a:custGeom>
              <a:avLst/>
              <a:gdLst>
                <a:gd name="T0" fmla="*/ 0 w 148"/>
                <a:gd name="T1" fmla="*/ 0 h 60"/>
                <a:gd name="T2" fmla="*/ 148 w 148"/>
                <a:gd name="T3" fmla="*/ 6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8" h="60">
                  <a:moveTo>
                    <a:pt x="0" y="0"/>
                  </a:moveTo>
                  <a:lnTo>
                    <a:pt x="148" y="6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8611" name="Rectangle 15">
            <a:extLst>
              <a:ext uri="{FF2B5EF4-FFF2-40B4-BE49-F238E27FC236}">
                <a16:creationId xmlns:a16="http://schemas.microsoft.com/office/drawing/2014/main" id="{14F47A63-55C1-BAD3-7893-AC0BFF4B70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03614" y="82550"/>
            <a:ext cx="5292725" cy="609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FF"/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．铅垂面</a:t>
            </a:r>
          </a:p>
        </p:txBody>
      </p:sp>
      <p:sp>
        <p:nvSpPr>
          <p:cNvPr id="154640" name="Rectangle 16">
            <a:extLst>
              <a:ext uri="{FF2B5EF4-FFF2-40B4-BE49-F238E27FC236}">
                <a16:creationId xmlns:a16="http://schemas.microsoft.com/office/drawing/2014/main" id="{35071BF3-CF2F-0DFB-FF0B-545A3EF3D55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00200" y="5013325"/>
            <a:ext cx="9067800" cy="1676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FF"/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</a:extLst>
        </p:spPr>
        <p:txBody>
          <a:bodyPr/>
          <a:lstStyle/>
          <a:p>
            <a:pPr eaLnBrk="1" hangingPunct="1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投影特性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(1) 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积聚为一条线</a:t>
            </a:r>
          </a:p>
          <a:p>
            <a:pPr eaLnBrk="1" hangingPunct="1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(2)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 a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lang="zh-CN" altLang="en-US" sz="2400" i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的类似形</a:t>
            </a:r>
          </a:p>
          <a:p>
            <a:pPr eaLnBrk="1" hangingPunct="1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(3) 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OX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OY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的夹角</a:t>
            </a: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反映</a:t>
            </a:r>
            <a:r>
              <a:rPr lang="zh-CN" altLang="en-US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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、</a:t>
            </a:r>
            <a:r>
              <a:rPr lang="zh-CN" altLang="en-US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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角的真实大小                     </a:t>
            </a:r>
          </a:p>
        </p:txBody>
      </p:sp>
      <p:grpSp>
        <p:nvGrpSpPr>
          <p:cNvPr id="154641" name="Group 17">
            <a:extLst>
              <a:ext uri="{FF2B5EF4-FFF2-40B4-BE49-F238E27FC236}">
                <a16:creationId xmlns:a16="http://schemas.microsoft.com/office/drawing/2014/main" id="{69B9AC23-B2D8-BDD0-D9EC-AE60033FD308}"/>
              </a:ext>
            </a:extLst>
          </p:cNvPr>
          <p:cNvGrpSpPr>
            <a:grpSpLocks/>
          </p:cNvGrpSpPr>
          <p:nvPr/>
        </p:nvGrpSpPr>
        <p:grpSpPr bwMode="auto">
          <a:xfrm>
            <a:off x="2419350" y="1714500"/>
            <a:ext cx="2781300" cy="2857500"/>
            <a:chOff x="564" y="1080"/>
            <a:chExt cx="1752" cy="1800"/>
          </a:xfrm>
        </p:grpSpPr>
        <p:grpSp>
          <p:nvGrpSpPr>
            <p:cNvPr id="68652" name="Group 18">
              <a:extLst>
                <a:ext uri="{FF2B5EF4-FFF2-40B4-BE49-F238E27FC236}">
                  <a16:creationId xmlns:a16="http://schemas.microsoft.com/office/drawing/2014/main" id="{836324F6-A787-04CA-E9FA-D6F264F95B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" y="1080"/>
              <a:ext cx="1752" cy="1464"/>
              <a:chOff x="564" y="1080"/>
              <a:chExt cx="1752" cy="1464"/>
            </a:xfrm>
          </p:grpSpPr>
          <p:sp>
            <p:nvSpPr>
              <p:cNvPr id="68661" name="Text Box 19">
                <a:extLst>
                  <a:ext uri="{FF2B5EF4-FFF2-40B4-BE49-F238E27FC236}">
                    <a16:creationId xmlns:a16="http://schemas.microsoft.com/office/drawing/2014/main" id="{4380922A-D579-F174-3696-5F6633690B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" y="1656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</a:p>
            </p:txBody>
          </p:sp>
          <p:sp>
            <p:nvSpPr>
              <p:cNvPr id="68662" name="Text Box 20">
                <a:extLst>
                  <a:ext uri="{FF2B5EF4-FFF2-40B4-BE49-F238E27FC236}">
                    <a16:creationId xmlns:a16="http://schemas.microsoft.com/office/drawing/2014/main" id="{41D5865D-E27D-58C5-316A-CD6D7DA3A6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1080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</a:p>
            </p:txBody>
          </p:sp>
          <p:sp>
            <p:nvSpPr>
              <p:cNvPr id="68663" name="Freeform 21">
                <a:extLst>
                  <a:ext uri="{FF2B5EF4-FFF2-40B4-BE49-F238E27FC236}">
                    <a16:creationId xmlns:a16="http://schemas.microsoft.com/office/drawing/2014/main" id="{44DF54F0-A09E-946E-7A28-863235114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" y="1296"/>
                <a:ext cx="1104" cy="1104"/>
              </a:xfrm>
              <a:custGeom>
                <a:avLst/>
                <a:gdLst>
                  <a:gd name="T0" fmla="*/ 0 w 1104"/>
                  <a:gd name="T1" fmla="*/ 528 h 1104"/>
                  <a:gd name="T2" fmla="*/ 1104 w 1104"/>
                  <a:gd name="T3" fmla="*/ 1104 h 1104"/>
                  <a:gd name="T4" fmla="*/ 432 w 1104"/>
                  <a:gd name="T5" fmla="*/ 0 h 1104"/>
                  <a:gd name="T6" fmla="*/ 0 w 1104"/>
                  <a:gd name="T7" fmla="*/ 528 h 11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04" h="1104">
                    <a:moveTo>
                      <a:pt x="0" y="528"/>
                    </a:moveTo>
                    <a:lnTo>
                      <a:pt x="1104" y="1104"/>
                    </a:lnTo>
                    <a:lnTo>
                      <a:pt x="432" y="0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00FFFF"/>
              </a:solidFill>
              <a:ln w="38100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664" name="Text Box 22">
                <a:extLst>
                  <a:ext uri="{FF2B5EF4-FFF2-40B4-BE49-F238E27FC236}">
                    <a16:creationId xmlns:a16="http://schemas.microsoft.com/office/drawing/2014/main" id="{6948494E-E4C0-899C-1F6A-DF925CE9F3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4" y="2256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</a:p>
            </p:txBody>
          </p:sp>
        </p:grpSp>
        <p:grpSp>
          <p:nvGrpSpPr>
            <p:cNvPr id="68653" name="Group 23">
              <a:extLst>
                <a:ext uri="{FF2B5EF4-FFF2-40B4-BE49-F238E27FC236}">
                  <a16:creationId xmlns:a16="http://schemas.microsoft.com/office/drawing/2014/main" id="{EE4B086E-7D2F-03CF-8D36-4EB4C06A14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296"/>
              <a:ext cx="1548" cy="1584"/>
              <a:chOff x="648" y="1296"/>
              <a:chExt cx="1548" cy="1584"/>
            </a:xfrm>
          </p:grpSpPr>
          <p:sp>
            <p:nvSpPr>
              <p:cNvPr id="68654" name="Line 24">
                <a:extLst>
                  <a:ext uri="{FF2B5EF4-FFF2-40B4-BE49-F238E27FC236}">
                    <a16:creationId xmlns:a16="http://schemas.microsoft.com/office/drawing/2014/main" id="{EA6E480B-B064-C24A-FECE-3C84ADEE0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2208"/>
                <a:ext cx="1104" cy="43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655" name="Line 25">
                <a:extLst>
                  <a:ext uri="{FF2B5EF4-FFF2-40B4-BE49-F238E27FC236}">
                    <a16:creationId xmlns:a16="http://schemas.microsoft.com/office/drawing/2014/main" id="{6D1CF7DB-CE07-CEA4-FFF4-323859CF6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" y="182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656" name="Line 26">
                <a:extLst>
                  <a:ext uri="{FF2B5EF4-FFF2-40B4-BE49-F238E27FC236}">
                    <a16:creationId xmlns:a16="http://schemas.microsoft.com/office/drawing/2014/main" id="{1A80776F-6A63-7783-02D7-33EF25FA5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0" y="240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657" name="Text Box 27">
                <a:extLst>
                  <a:ext uri="{FF2B5EF4-FFF2-40B4-BE49-F238E27FC236}">
                    <a16:creationId xmlns:a16="http://schemas.microsoft.com/office/drawing/2014/main" id="{73C9E024-619D-8ED5-2AD5-09C9B05EEE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8" y="2172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</a:p>
            </p:txBody>
          </p:sp>
          <p:sp>
            <p:nvSpPr>
              <p:cNvPr id="68658" name="Text Box 28">
                <a:extLst>
                  <a:ext uri="{FF2B5EF4-FFF2-40B4-BE49-F238E27FC236}">
                    <a16:creationId xmlns:a16="http://schemas.microsoft.com/office/drawing/2014/main" id="{5A02BEB6-D7AA-1B7F-D8E3-1B1E6BC895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2" y="2592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</a:p>
            </p:txBody>
          </p:sp>
          <p:sp>
            <p:nvSpPr>
              <p:cNvPr id="68659" name="Line 29">
                <a:extLst>
                  <a:ext uri="{FF2B5EF4-FFF2-40B4-BE49-F238E27FC236}">
                    <a16:creationId xmlns:a16="http://schemas.microsoft.com/office/drawing/2014/main" id="{A746BB52-4DF8-5CD2-826E-82D42AEA1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296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660" name="Text Box 30">
                <a:extLst>
                  <a:ext uri="{FF2B5EF4-FFF2-40B4-BE49-F238E27FC236}">
                    <a16:creationId xmlns:a16="http://schemas.microsoft.com/office/drawing/2014/main" id="{E8A680A8-D71D-B7CC-4E11-8AEC732EDB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8" y="2352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</a:p>
            </p:txBody>
          </p:sp>
        </p:grpSp>
      </p:grpSp>
      <p:grpSp>
        <p:nvGrpSpPr>
          <p:cNvPr id="154659" name="Group 35">
            <a:extLst>
              <a:ext uri="{FF2B5EF4-FFF2-40B4-BE49-F238E27FC236}">
                <a16:creationId xmlns:a16="http://schemas.microsoft.com/office/drawing/2014/main" id="{A2BA8E81-EF7B-D084-E0C2-29E238DD3596}"/>
              </a:ext>
            </a:extLst>
          </p:cNvPr>
          <p:cNvGrpSpPr>
            <a:grpSpLocks/>
          </p:cNvGrpSpPr>
          <p:nvPr/>
        </p:nvGrpSpPr>
        <p:grpSpPr bwMode="auto">
          <a:xfrm>
            <a:off x="5486401" y="914400"/>
            <a:ext cx="5083175" cy="4552950"/>
            <a:chOff x="2496" y="576"/>
            <a:chExt cx="3202" cy="2868"/>
          </a:xfrm>
        </p:grpSpPr>
        <p:sp>
          <p:nvSpPr>
            <p:cNvPr id="68619" name="Freeform 36">
              <a:extLst>
                <a:ext uri="{FF2B5EF4-FFF2-40B4-BE49-F238E27FC236}">
                  <a16:creationId xmlns:a16="http://schemas.microsoft.com/office/drawing/2014/main" id="{46F55D38-3958-DFC7-F070-113C7157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865"/>
              <a:ext cx="699" cy="753"/>
            </a:xfrm>
            <a:custGeom>
              <a:avLst/>
              <a:gdLst>
                <a:gd name="T0" fmla="*/ 0 w 5037"/>
                <a:gd name="T1" fmla="*/ 0 h 5420"/>
                <a:gd name="T2" fmla="*/ 0 w 5037"/>
                <a:gd name="T3" fmla="*/ 0 h 5420"/>
                <a:gd name="T4" fmla="*/ 0 w 5037"/>
                <a:gd name="T5" fmla="*/ 0 h 5420"/>
                <a:gd name="T6" fmla="*/ 0 w 5037"/>
                <a:gd name="T7" fmla="*/ 0 h 5420"/>
                <a:gd name="T8" fmla="*/ 0 w 5037"/>
                <a:gd name="T9" fmla="*/ 0 h 5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37" h="5420">
                  <a:moveTo>
                    <a:pt x="38" y="2141"/>
                  </a:moveTo>
                  <a:lnTo>
                    <a:pt x="2486" y="0"/>
                  </a:lnTo>
                  <a:lnTo>
                    <a:pt x="5037" y="5420"/>
                  </a:lnTo>
                  <a:lnTo>
                    <a:pt x="0" y="2116"/>
                  </a:lnTo>
                  <a:lnTo>
                    <a:pt x="1" y="2116"/>
                  </a:lnTo>
                </a:path>
              </a:pathLst>
            </a:custGeom>
            <a:solidFill>
              <a:srgbClr val="00FFFF"/>
            </a:solidFill>
            <a:ln w="38100" cmpd="sng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20" name="Freeform 37">
              <a:extLst>
                <a:ext uri="{FF2B5EF4-FFF2-40B4-BE49-F238E27FC236}">
                  <a16:creationId xmlns:a16="http://schemas.microsoft.com/office/drawing/2014/main" id="{677C967D-3335-873A-3F0C-6A94E88E0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865"/>
              <a:ext cx="931" cy="753"/>
            </a:xfrm>
            <a:custGeom>
              <a:avLst/>
              <a:gdLst>
                <a:gd name="T0" fmla="*/ 0 w 6709"/>
                <a:gd name="T1" fmla="*/ 0 h 5420"/>
                <a:gd name="T2" fmla="*/ 0 w 6709"/>
                <a:gd name="T3" fmla="*/ 0 h 5420"/>
                <a:gd name="T4" fmla="*/ 0 w 6709"/>
                <a:gd name="T5" fmla="*/ 0 h 5420"/>
                <a:gd name="T6" fmla="*/ 0 w 6709"/>
                <a:gd name="T7" fmla="*/ 0 h 5420"/>
                <a:gd name="T8" fmla="*/ 0 w 6709"/>
                <a:gd name="T9" fmla="*/ 0 h 5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09" h="5420">
                  <a:moveTo>
                    <a:pt x="0" y="2088"/>
                  </a:moveTo>
                  <a:lnTo>
                    <a:pt x="3285" y="0"/>
                  </a:lnTo>
                  <a:lnTo>
                    <a:pt x="6709" y="5420"/>
                  </a:lnTo>
                  <a:lnTo>
                    <a:pt x="0" y="2088"/>
                  </a:lnTo>
                  <a:lnTo>
                    <a:pt x="1" y="2088"/>
                  </a:lnTo>
                </a:path>
              </a:pathLst>
            </a:custGeom>
            <a:solidFill>
              <a:srgbClr val="00FFFF"/>
            </a:solidFill>
            <a:ln w="38100" cmpd="sng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21" name="Text Box 38">
              <a:extLst>
                <a:ext uri="{FF2B5EF4-FFF2-40B4-BE49-F238E27FC236}">
                  <a16:creationId xmlns:a16="http://schemas.microsoft.com/office/drawing/2014/main" id="{A24C2E93-B728-EA65-DD53-EA4775F25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" y="982"/>
              <a:ext cx="5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8622" name="Text Box 39">
              <a:extLst>
                <a:ext uri="{FF2B5EF4-FFF2-40B4-BE49-F238E27FC236}">
                  <a16:creationId xmlns:a16="http://schemas.microsoft.com/office/drawing/2014/main" id="{03C06229-8B7B-8DAB-21EC-D82BFFC55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621"/>
              <a:ext cx="4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  <p:sp>
          <p:nvSpPr>
            <p:cNvPr id="68623" name="Text Box 40">
              <a:extLst>
                <a:ext uri="{FF2B5EF4-FFF2-40B4-BE49-F238E27FC236}">
                  <a16:creationId xmlns:a16="http://schemas.microsoft.com/office/drawing/2014/main" id="{A482AEA2-8947-4A9B-DF49-84E7256F9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4" y="897"/>
              <a:ext cx="4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  <p:sp>
          <p:nvSpPr>
            <p:cNvPr id="68624" name="Text Box 41">
              <a:extLst>
                <a:ext uri="{FF2B5EF4-FFF2-40B4-BE49-F238E27FC236}">
                  <a16:creationId xmlns:a16="http://schemas.microsoft.com/office/drawing/2014/main" id="{416362B1-0D06-16D5-C236-4964DE80E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2" y="633"/>
              <a:ext cx="4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 </a:t>
              </a:r>
            </a:p>
          </p:txBody>
        </p:sp>
        <p:sp>
          <p:nvSpPr>
            <p:cNvPr id="68625" name="Text Box 42">
              <a:extLst>
                <a:ext uri="{FF2B5EF4-FFF2-40B4-BE49-F238E27FC236}">
                  <a16:creationId xmlns:a16="http://schemas.microsoft.com/office/drawing/2014/main" id="{FE0E314B-5575-7DDC-AC96-F06B97E13B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2673"/>
              <a:ext cx="4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68626" name="Text Box 43">
              <a:extLst>
                <a:ext uri="{FF2B5EF4-FFF2-40B4-BE49-F238E27FC236}">
                  <a16:creationId xmlns:a16="http://schemas.microsoft.com/office/drawing/2014/main" id="{1801C098-0FB8-632D-880B-E1DC46DE2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9" y="2128"/>
              <a:ext cx="4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68627" name="Freeform 44">
              <a:extLst>
                <a:ext uri="{FF2B5EF4-FFF2-40B4-BE49-F238E27FC236}">
                  <a16:creationId xmlns:a16="http://schemas.microsoft.com/office/drawing/2014/main" id="{D5D2B158-33A3-83EA-5DC3-5105595F6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865"/>
              <a:ext cx="1676" cy="1"/>
            </a:xfrm>
            <a:custGeom>
              <a:avLst/>
              <a:gdLst>
                <a:gd name="T0" fmla="*/ 0 w 12059"/>
                <a:gd name="T1" fmla="*/ 0 h 1"/>
                <a:gd name="T2" fmla="*/ 0 w 12059"/>
                <a:gd name="T3" fmla="*/ 0 h 1"/>
                <a:gd name="T4" fmla="*/ 0 w 1205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59" h="1">
                  <a:moveTo>
                    <a:pt x="0" y="0"/>
                  </a:moveTo>
                  <a:lnTo>
                    <a:pt x="12057" y="0"/>
                  </a:lnTo>
                  <a:lnTo>
                    <a:pt x="12059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28" name="Freeform 45">
              <a:extLst>
                <a:ext uri="{FF2B5EF4-FFF2-40B4-BE49-F238E27FC236}">
                  <a16:creationId xmlns:a16="http://schemas.microsoft.com/office/drawing/2014/main" id="{DB0219CD-C712-D5AD-CFFE-C8211989C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920"/>
              <a:ext cx="3074" cy="1"/>
            </a:xfrm>
            <a:custGeom>
              <a:avLst/>
              <a:gdLst>
                <a:gd name="T0" fmla="*/ 0 w 22130"/>
                <a:gd name="T1" fmla="*/ 0 h 1"/>
                <a:gd name="T2" fmla="*/ 0 w 22130"/>
                <a:gd name="T3" fmla="*/ 0 h 1"/>
                <a:gd name="T4" fmla="*/ 0 w 2213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130" h="1">
                  <a:moveTo>
                    <a:pt x="0" y="0"/>
                  </a:moveTo>
                  <a:lnTo>
                    <a:pt x="22129" y="0"/>
                  </a:lnTo>
                  <a:lnTo>
                    <a:pt x="2213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29" name="Freeform 46">
              <a:extLst>
                <a:ext uri="{FF2B5EF4-FFF2-40B4-BE49-F238E27FC236}">
                  <a16:creationId xmlns:a16="http://schemas.microsoft.com/office/drawing/2014/main" id="{4B3053F5-1682-298D-C049-B062ED40F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576"/>
              <a:ext cx="1" cy="2852"/>
            </a:xfrm>
            <a:custGeom>
              <a:avLst/>
              <a:gdLst>
                <a:gd name="T0" fmla="*/ 0 w 1"/>
                <a:gd name="T1" fmla="*/ 0 h 20520"/>
                <a:gd name="T2" fmla="*/ 0 w 1"/>
                <a:gd name="T3" fmla="*/ 0 h 20520"/>
                <a:gd name="T4" fmla="*/ 1 w 1"/>
                <a:gd name="T5" fmla="*/ 0 h 205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0520">
                  <a:moveTo>
                    <a:pt x="0" y="0"/>
                  </a:moveTo>
                  <a:lnTo>
                    <a:pt x="0" y="20520"/>
                  </a:lnTo>
                  <a:lnTo>
                    <a:pt x="1" y="2052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0" name="Freeform 47">
              <a:extLst>
                <a:ext uri="{FF2B5EF4-FFF2-40B4-BE49-F238E27FC236}">
                  <a16:creationId xmlns:a16="http://schemas.microsoft.com/office/drawing/2014/main" id="{E6D3B13D-4D39-B7E9-DD03-E3F877DFB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1163"/>
              <a:ext cx="1" cy="1157"/>
            </a:xfrm>
            <a:custGeom>
              <a:avLst/>
              <a:gdLst>
                <a:gd name="T0" fmla="*/ 0 w 1"/>
                <a:gd name="T1" fmla="*/ 0 h 8322"/>
                <a:gd name="T2" fmla="*/ 0 w 1"/>
                <a:gd name="T3" fmla="*/ 0 h 8322"/>
                <a:gd name="T4" fmla="*/ 1 w 1"/>
                <a:gd name="T5" fmla="*/ 0 h 83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8322">
                  <a:moveTo>
                    <a:pt x="0" y="0"/>
                  </a:moveTo>
                  <a:lnTo>
                    <a:pt x="0" y="8322"/>
                  </a:lnTo>
                  <a:lnTo>
                    <a:pt x="1" y="8322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1" name="Freeform 48">
              <a:extLst>
                <a:ext uri="{FF2B5EF4-FFF2-40B4-BE49-F238E27FC236}">
                  <a16:creationId xmlns:a16="http://schemas.microsoft.com/office/drawing/2014/main" id="{8DBBE84F-6564-BACB-5879-30D688AF5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865"/>
              <a:ext cx="2" cy="1911"/>
            </a:xfrm>
            <a:custGeom>
              <a:avLst/>
              <a:gdLst>
                <a:gd name="T0" fmla="*/ 0 w 1"/>
                <a:gd name="T1" fmla="*/ 0 h 13750"/>
                <a:gd name="T2" fmla="*/ 0 w 1"/>
                <a:gd name="T3" fmla="*/ 0 h 13750"/>
                <a:gd name="T4" fmla="*/ 128 w 1"/>
                <a:gd name="T5" fmla="*/ 0 h 137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3750">
                  <a:moveTo>
                    <a:pt x="0" y="0"/>
                  </a:moveTo>
                  <a:lnTo>
                    <a:pt x="0" y="13750"/>
                  </a:lnTo>
                  <a:lnTo>
                    <a:pt x="1" y="1375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2" name="Freeform 49">
              <a:extLst>
                <a:ext uri="{FF2B5EF4-FFF2-40B4-BE49-F238E27FC236}">
                  <a16:creationId xmlns:a16="http://schemas.microsoft.com/office/drawing/2014/main" id="{289D542B-FA49-0D9E-D86C-FD7BFBA07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1618"/>
              <a:ext cx="1" cy="1634"/>
            </a:xfrm>
            <a:custGeom>
              <a:avLst/>
              <a:gdLst>
                <a:gd name="T0" fmla="*/ 0 w 1"/>
                <a:gd name="T1" fmla="*/ 0 h 11758"/>
                <a:gd name="T2" fmla="*/ 0 w 1"/>
                <a:gd name="T3" fmla="*/ 0 h 11758"/>
                <a:gd name="T4" fmla="*/ 1 w 1"/>
                <a:gd name="T5" fmla="*/ 0 h 117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1758">
                  <a:moveTo>
                    <a:pt x="0" y="0"/>
                  </a:moveTo>
                  <a:lnTo>
                    <a:pt x="0" y="11758"/>
                  </a:lnTo>
                  <a:lnTo>
                    <a:pt x="1" y="11758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3" name="Freeform 50">
              <a:extLst>
                <a:ext uri="{FF2B5EF4-FFF2-40B4-BE49-F238E27FC236}">
                  <a16:creationId xmlns:a16="http://schemas.microsoft.com/office/drawing/2014/main" id="{368235D6-6E2A-957C-729B-498840E34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1155"/>
              <a:ext cx="1571" cy="1"/>
            </a:xfrm>
            <a:custGeom>
              <a:avLst/>
              <a:gdLst>
                <a:gd name="T0" fmla="*/ 0 w 11301"/>
                <a:gd name="T1" fmla="*/ 0 h 1"/>
                <a:gd name="T2" fmla="*/ 0 w 11301"/>
                <a:gd name="T3" fmla="*/ 0 h 1"/>
                <a:gd name="T4" fmla="*/ 0 w 1130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01" h="1">
                  <a:moveTo>
                    <a:pt x="0" y="0"/>
                  </a:moveTo>
                  <a:lnTo>
                    <a:pt x="11300" y="0"/>
                  </a:lnTo>
                  <a:lnTo>
                    <a:pt x="11301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4" name="Freeform 51">
              <a:extLst>
                <a:ext uri="{FF2B5EF4-FFF2-40B4-BE49-F238E27FC236}">
                  <a16:creationId xmlns:a16="http://schemas.microsoft.com/office/drawing/2014/main" id="{4E207DD4-7202-5019-5AF5-B6C080C9B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1618"/>
              <a:ext cx="1797" cy="1"/>
            </a:xfrm>
            <a:custGeom>
              <a:avLst/>
              <a:gdLst>
                <a:gd name="T0" fmla="*/ 0 w 12932"/>
                <a:gd name="T1" fmla="*/ 0 h 1"/>
                <a:gd name="T2" fmla="*/ 0 w 12932"/>
                <a:gd name="T3" fmla="*/ 0 h 1"/>
                <a:gd name="T4" fmla="*/ 0 w 1293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32" h="1">
                  <a:moveTo>
                    <a:pt x="0" y="0"/>
                  </a:moveTo>
                  <a:lnTo>
                    <a:pt x="12930" y="0"/>
                  </a:lnTo>
                  <a:lnTo>
                    <a:pt x="12932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5" name="Freeform 52">
              <a:extLst>
                <a:ext uri="{FF2B5EF4-FFF2-40B4-BE49-F238E27FC236}">
                  <a16:creationId xmlns:a16="http://schemas.microsoft.com/office/drawing/2014/main" id="{0592B752-859E-3573-C54F-E67AE751E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2320"/>
              <a:ext cx="695" cy="932"/>
            </a:xfrm>
            <a:custGeom>
              <a:avLst/>
              <a:gdLst>
                <a:gd name="T0" fmla="*/ 0 w 5000"/>
                <a:gd name="T1" fmla="*/ 0 h 6715"/>
                <a:gd name="T2" fmla="*/ 0 w 5000"/>
                <a:gd name="T3" fmla="*/ 0 h 6715"/>
                <a:gd name="T4" fmla="*/ 0 w 5000"/>
                <a:gd name="T5" fmla="*/ 0 h 67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00" h="6715">
                  <a:moveTo>
                    <a:pt x="0" y="0"/>
                  </a:moveTo>
                  <a:lnTo>
                    <a:pt x="4999" y="6715"/>
                  </a:lnTo>
                  <a:lnTo>
                    <a:pt x="5000" y="6715"/>
                  </a:lnTo>
                </a:path>
              </a:pathLst>
            </a:custGeom>
            <a:solidFill>
              <a:srgbClr val="00FFFF"/>
            </a:solidFill>
            <a:ln w="38100" cmpd="sng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6" name="Freeform 53">
              <a:extLst>
                <a:ext uri="{FF2B5EF4-FFF2-40B4-BE49-F238E27FC236}">
                  <a16:creationId xmlns:a16="http://schemas.microsoft.com/office/drawing/2014/main" id="{8755F1BB-663A-E5B2-D0A6-15AFDBCA6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1917"/>
              <a:ext cx="1382" cy="1385"/>
            </a:xfrm>
            <a:custGeom>
              <a:avLst/>
              <a:gdLst>
                <a:gd name="T0" fmla="*/ 0 w 9948"/>
                <a:gd name="T1" fmla="*/ 0 h 9958"/>
                <a:gd name="T2" fmla="*/ 0 w 9948"/>
                <a:gd name="T3" fmla="*/ 0 h 9958"/>
                <a:gd name="T4" fmla="*/ 0 w 9948"/>
                <a:gd name="T5" fmla="*/ 0 h 99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48" h="9958">
                  <a:moveTo>
                    <a:pt x="0" y="0"/>
                  </a:moveTo>
                  <a:lnTo>
                    <a:pt x="9947" y="9958"/>
                  </a:lnTo>
                  <a:lnTo>
                    <a:pt x="9948" y="9958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7" name="Freeform 54">
              <a:extLst>
                <a:ext uri="{FF2B5EF4-FFF2-40B4-BE49-F238E27FC236}">
                  <a16:creationId xmlns:a16="http://schemas.microsoft.com/office/drawing/2014/main" id="{E27252A1-B813-2230-6CC8-66EF2C220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2320"/>
              <a:ext cx="1560" cy="1"/>
            </a:xfrm>
            <a:custGeom>
              <a:avLst/>
              <a:gdLst>
                <a:gd name="T0" fmla="*/ 0 w 11221"/>
                <a:gd name="T1" fmla="*/ 0 h 1"/>
                <a:gd name="T2" fmla="*/ 0 w 11221"/>
                <a:gd name="T3" fmla="*/ 0 h 1"/>
                <a:gd name="T4" fmla="*/ 0 w 1122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21" h="1">
                  <a:moveTo>
                    <a:pt x="0" y="0"/>
                  </a:moveTo>
                  <a:lnTo>
                    <a:pt x="11220" y="0"/>
                  </a:lnTo>
                  <a:lnTo>
                    <a:pt x="11221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8" name="Freeform 55">
              <a:extLst>
                <a:ext uri="{FF2B5EF4-FFF2-40B4-BE49-F238E27FC236}">
                  <a16:creationId xmlns:a16="http://schemas.microsoft.com/office/drawing/2014/main" id="{A03B6D84-1816-DF9C-A703-FF68A9EBD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2776"/>
              <a:ext cx="1676" cy="1"/>
            </a:xfrm>
            <a:custGeom>
              <a:avLst/>
              <a:gdLst>
                <a:gd name="T0" fmla="*/ 0 w 12059"/>
                <a:gd name="T1" fmla="*/ 0 h 1"/>
                <a:gd name="T2" fmla="*/ 0 w 12059"/>
                <a:gd name="T3" fmla="*/ 0 h 1"/>
                <a:gd name="T4" fmla="*/ 0 w 1205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59" h="1">
                  <a:moveTo>
                    <a:pt x="0" y="0"/>
                  </a:moveTo>
                  <a:lnTo>
                    <a:pt x="12057" y="0"/>
                  </a:lnTo>
                  <a:lnTo>
                    <a:pt x="12059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9" name="Freeform 56">
              <a:extLst>
                <a:ext uri="{FF2B5EF4-FFF2-40B4-BE49-F238E27FC236}">
                  <a16:creationId xmlns:a16="http://schemas.microsoft.com/office/drawing/2014/main" id="{E5DC2416-2631-1E99-23F5-20B10197C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3252"/>
              <a:ext cx="1797" cy="3"/>
            </a:xfrm>
            <a:custGeom>
              <a:avLst/>
              <a:gdLst>
                <a:gd name="T0" fmla="*/ 0 w 12932"/>
                <a:gd name="T1" fmla="*/ 0 h 3"/>
                <a:gd name="T2" fmla="*/ 0 w 12932"/>
                <a:gd name="T3" fmla="*/ 0 h 3"/>
                <a:gd name="T4" fmla="*/ 0 w 12932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32" h="3">
                  <a:moveTo>
                    <a:pt x="0" y="0"/>
                  </a:moveTo>
                  <a:lnTo>
                    <a:pt x="12930" y="0"/>
                  </a:lnTo>
                  <a:lnTo>
                    <a:pt x="12932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40" name="Freeform 57">
              <a:extLst>
                <a:ext uri="{FF2B5EF4-FFF2-40B4-BE49-F238E27FC236}">
                  <a16:creationId xmlns:a16="http://schemas.microsoft.com/office/drawing/2014/main" id="{D0F3BE2C-AEA4-B7EA-2D56-2120EE67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865"/>
              <a:ext cx="1" cy="1911"/>
            </a:xfrm>
            <a:custGeom>
              <a:avLst/>
              <a:gdLst>
                <a:gd name="T0" fmla="*/ 0 w 2"/>
                <a:gd name="T1" fmla="*/ 0 h 13750"/>
                <a:gd name="T2" fmla="*/ 0 w 2"/>
                <a:gd name="T3" fmla="*/ 0 h 13750"/>
                <a:gd name="T4" fmla="*/ 1 w 2"/>
                <a:gd name="T5" fmla="*/ 0 h 137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3750">
                  <a:moveTo>
                    <a:pt x="0" y="1375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41" name="Freeform 58">
              <a:extLst>
                <a:ext uri="{FF2B5EF4-FFF2-40B4-BE49-F238E27FC236}">
                  <a16:creationId xmlns:a16="http://schemas.microsoft.com/office/drawing/2014/main" id="{5A6B494E-2BB8-BF6D-F30F-C297CE749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1618"/>
              <a:ext cx="1" cy="1634"/>
            </a:xfrm>
            <a:custGeom>
              <a:avLst/>
              <a:gdLst>
                <a:gd name="T0" fmla="*/ 0 w 2"/>
                <a:gd name="T1" fmla="*/ 0 h 11758"/>
                <a:gd name="T2" fmla="*/ 0 w 2"/>
                <a:gd name="T3" fmla="*/ 0 h 11758"/>
                <a:gd name="T4" fmla="*/ 1 w 2"/>
                <a:gd name="T5" fmla="*/ 0 h 117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1758">
                  <a:moveTo>
                    <a:pt x="0" y="11758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42" name="Freeform 59">
              <a:extLst>
                <a:ext uri="{FF2B5EF4-FFF2-40B4-BE49-F238E27FC236}">
                  <a16:creationId xmlns:a16="http://schemas.microsoft.com/office/drawing/2014/main" id="{3E02DEFA-E55C-48FA-1F18-493C386D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155"/>
              <a:ext cx="1" cy="1165"/>
            </a:xfrm>
            <a:custGeom>
              <a:avLst/>
              <a:gdLst>
                <a:gd name="T0" fmla="*/ 0 w 1"/>
                <a:gd name="T1" fmla="*/ 0 h 8375"/>
                <a:gd name="T2" fmla="*/ 0 w 1"/>
                <a:gd name="T3" fmla="*/ 0 h 8375"/>
                <a:gd name="T4" fmla="*/ 1 w 1"/>
                <a:gd name="T5" fmla="*/ 0 h 8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8375">
                  <a:moveTo>
                    <a:pt x="0" y="8375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8643" name="Group 60">
              <a:extLst>
                <a:ext uri="{FF2B5EF4-FFF2-40B4-BE49-F238E27FC236}">
                  <a16:creationId xmlns:a16="http://schemas.microsoft.com/office/drawing/2014/main" id="{27BDA2A1-6B5F-E91C-DBE7-0346E15AAD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0" y="2289"/>
              <a:ext cx="635" cy="805"/>
              <a:chOff x="2930" y="2289"/>
              <a:chExt cx="635" cy="805"/>
            </a:xfrm>
          </p:grpSpPr>
          <p:sp>
            <p:nvSpPr>
              <p:cNvPr id="68648" name="Rectangle 61">
                <a:extLst>
                  <a:ext uri="{FF2B5EF4-FFF2-40B4-BE49-F238E27FC236}">
                    <a16:creationId xmlns:a16="http://schemas.microsoft.com/office/drawing/2014/main" id="{CFEC2A0E-C90C-51C1-9EB1-7FC4CE3E1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4" y="2769"/>
                <a:ext cx="25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CN" altLang="en-US" sz="2400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</a:t>
                </a:r>
              </a:p>
            </p:txBody>
          </p:sp>
          <p:sp>
            <p:nvSpPr>
              <p:cNvPr id="68649" name="Rectangle 62">
                <a:extLst>
                  <a:ext uri="{FF2B5EF4-FFF2-40B4-BE49-F238E27FC236}">
                    <a16:creationId xmlns:a16="http://schemas.microsoft.com/office/drawing/2014/main" id="{07437879-5226-C6EA-F40C-D3DF00077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0" y="2289"/>
                <a:ext cx="22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CN" altLang="en-US" sz="2400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</a:t>
                </a:r>
                <a:endParaRPr kumimoji="1" lang="zh-CN" altLang="en-US" sz="2400" i="1">
                  <a:latin typeface="Times New Roman" panose="02020603050405020304" pitchFamily="18" charset="0"/>
                  <a:ea typeface="宋体" panose="02010600030101010101" pitchFamily="2" charset="-122"/>
                  <a:sym typeface="Math1" pitchFamily="2" charset="2"/>
                </a:endParaRPr>
              </a:p>
            </p:txBody>
          </p:sp>
          <p:sp>
            <p:nvSpPr>
              <p:cNvPr id="68650" name="Freeform 63">
                <a:extLst>
                  <a:ext uri="{FF2B5EF4-FFF2-40B4-BE49-F238E27FC236}">
                    <a16:creationId xmlns:a16="http://schemas.microsoft.com/office/drawing/2014/main" id="{9E56018C-463A-3A0F-7C91-AA96E1273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3055"/>
                <a:ext cx="118" cy="39"/>
              </a:xfrm>
              <a:custGeom>
                <a:avLst/>
                <a:gdLst>
                  <a:gd name="T0" fmla="*/ 0 w 847"/>
                  <a:gd name="T1" fmla="*/ 0 h 282"/>
                  <a:gd name="T2" fmla="*/ 0 w 847"/>
                  <a:gd name="T3" fmla="*/ 0 h 282"/>
                  <a:gd name="T4" fmla="*/ 0 w 847"/>
                  <a:gd name="T5" fmla="*/ 0 h 282"/>
                  <a:gd name="T6" fmla="*/ 0 w 847"/>
                  <a:gd name="T7" fmla="*/ 0 h 2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47" h="282">
                    <a:moveTo>
                      <a:pt x="847" y="0"/>
                    </a:moveTo>
                    <a:lnTo>
                      <a:pt x="401" y="73"/>
                    </a:lnTo>
                    <a:lnTo>
                      <a:pt x="0" y="282"/>
                    </a:lnTo>
                    <a:lnTo>
                      <a:pt x="1" y="282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651" name="Freeform 64">
                <a:extLst>
                  <a:ext uri="{FF2B5EF4-FFF2-40B4-BE49-F238E27FC236}">
                    <a16:creationId xmlns:a16="http://schemas.microsoft.com/office/drawing/2014/main" id="{9B746D45-B078-A283-9128-648203CB9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2320"/>
                <a:ext cx="79" cy="157"/>
              </a:xfrm>
              <a:custGeom>
                <a:avLst/>
                <a:gdLst>
                  <a:gd name="T0" fmla="*/ 0 w 571"/>
                  <a:gd name="T1" fmla="*/ 0 h 1137"/>
                  <a:gd name="T2" fmla="*/ 0 w 571"/>
                  <a:gd name="T3" fmla="*/ 0 h 1137"/>
                  <a:gd name="T4" fmla="*/ 0 w 571"/>
                  <a:gd name="T5" fmla="*/ 0 h 1137"/>
                  <a:gd name="T6" fmla="*/ 0 w 571"/>
                  <a:gd name="T7" fmla="*/ 0 h 11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1" h="1137">
                    <a:moveTo>
                      <a:pt x="0" y="1137"/>
                    </a:moveTo>
                    <a:lnTo>
                      <a:pt x="420" y="636"/>
                    </a:lnTo>
                    <a:lnTo>
                      <a:pt x="570" y="0"/>
                    </a:lnTo>
                    <a:lnTo>
                      <a:pt x="571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8644" name="Text Box 65">
              <a:extLst>
                <a:ext uri="{FF2B5EF4-FFF2-40B4-BE49-F238E27FC236}">
                  <a16:creationId xmlns:a16="http://schemas.microsoft.com/office/drawing/2014/main" id="{46691A54-A17B-B2C0-D9A3-F7EE8C3DF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2" y="633"/>
              <a:ext cx="4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 </a:t>
              </a:r>
            </a:p>
          </p:txBody>
        </p:sp>
        <p:sp>
          <p:nvSpPr>
            <p:cNvPr id="68645" name="Text Box 66">
              <a:extLst>
                <a:ext uri="{FF2B5EF4-FFF2-40B4-BE49-F238E27FC236}">
                  <a16:creationId xmlns:a16="http://schemas.microsoft.com/office/drawing/2014/main" id="{CC5C399F-532E-F85A-99F6-1E6EEE007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3" y="3156"/>
              <a:ext cx="3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68646" name="Text Box 67">
              <a:extLst>
                <a:ext uri="{FF2B5EF4-FFF2-40B4-BE49-F238E27FC236}">
                  <a16:creationId xmlns:a16="http://schemas.microsoft.com/office/drawing/2014/main" id="{E8BB7E93-4D5E-BA0A-3985-11B45A90A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8" y="1392"/>
              <a:ext cx="3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  <p:sp>
          <p:nvSpPr>
            <p:cNvPr id="68647" name="Text Box 68">
              <a:extLst>
                <a:ext uri="{FF2B5EF4-FFF2-40B4-BE49-F238E27FC236}">
                  <a16:creationId xmlns:a16="http://schemas.microsoft.com/office/drawing/2014/main" id="{C9AC21E0-0DA8-1C21-2362-BF53DF1D9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3" y="1392"/>
              <a:ext cx="5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4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54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54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40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81" name="Rectangle 533">
            <a:extLst>
              <a:ext uri="{FF2B5EF4-FFF2-40B4-BE49-F238E27FC236}">
                <a16:creationId xmlns:a16="http://schemas.microsoft.com/office/drawing/2014/main" id="{72A93F6D-6996-7F54-D3F6-DDB7306745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16275" y="155575"/>
            <a:ext cx="5003800" cy="609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FF"/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</a:extLst>
        </p:spPr>
        <p:txBody>
          <a:bodyPr/>
          <a:lstStyle/>
          <a:p>
            <a:pPr eaLnBrk="1" hangingPunct="1"/>
            <a:r>
              <a:rPr lang="zh-CN" altLang="en-US" sz="2800">
                <a:solidFill>
                  <a:schemeClr val="tx1"/>
                </a:solidFill>
                <a:ea typeface="宋体" panose="02010600030101010101" pitchFamily="2" charset="-122"/>
              </a:rPr>
              <a:t>铅垂面迹线表示法</a:t>
            </a:r>
          </a:p>
        </p:txBody>
      </p:sp>
      <p:grpSp>
        <p:nvGrpSpPr>
          <p:cNvPr id="156182" name="Group 534">
            <a:extLst>
              <a:ext uri="{FF2B5EF4-FFF2-40B4-BE49-F238E27FC236}">
                <a16:creationId xmlns:a16="http://schemas.microsoft.com/office/drawing/2014/main" id="{7B6A03F4-0F00-904D-E455-2AFE911F7675}"/>
              </a:ext>
            </a:extLst>
          </p:cNvPr>
          <p:cNvGrpSpPr>
            <a:grpSpLocks/>
          </p:cNvGrpSpPr>
          <p:nvPr/>
        </p:nvGrpSpPr>
        <p:grpSpPr bwMode="auto">
          <a:xfrm>
            <a:off x="6205538" y="1628775"/>
            <a:ext cx="4038600" cy="3886200"/>
            <a:chOff x="2688" y="912"/>
            <a:chExt cx="2544" cy="2448"/>
          </a:xfrm>
        </p:grpSpPr>
        <p:sp>
          <p:nvSpPr>
            <p:cNvPr id="69645" name="Rectangle 535">
              <a:extLst>
                <a:ext uri="{FF2B5EF4-FFF2-40B4-BE49-F238E27FC236}">
                  <a16:creationId xmlns:a16="http://schemas.microsoft.com/office/drawing/2014/main" id="{C2D264C4-1BD9-718A-2459-21930389A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" y="226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en-US" sz="2800" i="1">
                <a:latin typeface="Times New Roman" panose="02020603050405020304" pitchFamily="18" charset="0"/>
                <a:ea typeface="宋体" panose="02010600030101010101" pitchFamily="2" charset="-122"/>
                <a:sym typeface="Math1" pitchFamily="2" charset="2"/>
              </a:endParaRPr>
            </a:p>
          </p:txBody>
        </p:sp>
        <p:sp>
          <p:nvSpPr>
            <p:cNvPr id="69646" name="Rectangle 536">
              <a:extLst>
                <a:ext uri="{FF2B5EF4-FFF2-40B4-BE49-F238E27FC236}">
                  <a16:creationId xmlns:a16="http://schemas.microsoft.com/office/drawing/2014/main" id="{0816079F-F059-A419-0910-62980F36A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2676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8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</a:t>
              </a:r>
            </a:p>
          </p:txBody>
        </p:sp>
        <p:sp>
          <p:nvSpPr>
            <p:cNvPr id="69647" name="Rectangle 537">
              <a:extLst>
                <a:ext uri="{FF2B5EF4-FFF2-40B4-BE49-F238E27FC236}">
                  <a16:creationId xmlns:a16="http://schemas.microsoft.com/office/drawing/2014/main" id="{437BF701-A3D1-0152-FFCC-BBF203F6D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" y="2077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8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</a:t>
              </a:r>
            </a:p>
          </p:txBody>
        </p:sp>
        <p:sp>
          <p:nvSpPr>
            <p:cNvPr id="69648" name="Line 538">
              <a:extLst>
                <a:ext uri="{FF2B5EF4-FFF2-40B4-BE49-F238E27FC236}">
                  <a16:creationId xmlns:a16="http://schemas.microsoft.com/office/drawing/2014/main" id="{FAB000AE-91B7-2069-1322-74963C6A33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1968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49" name="Line 539">
              <a:extLst>
                <a:ext uri="{FF2B5EF4-FFF2-40B4-BE49-F238E27FC236}">
                  <a16:creationId xmlns:a16="http://schemas.microsoft.com/office/drawing/2014/main" id="{48DE2007-B62D-4B12-5A16-709C3737FC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912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50" name="Line 540">
              <a:extLst>
                <a:ext uri="{FF2B5EF4-FFF2-40B4-BE49-F238E27FC236}">
                  <a16:creationId xmlns:a16="http://schemas.microsoft.com/office/drawing/2014/main" id="{D5539CB2-4C04-23E9-A278-34F34BCEB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064"/>
              <a:ext cx="960" cy="12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51" name="Freeform 541">
              <a:extLst>
                <a:ext uri="{FF2B5EF4-FFF2-40B4-BE49-F238E27FC236}">
                  <a16:creationId xmlns:a16="http://schemas.microsoft.com/office/drawing/2014/main" id="{AA563BBA-27F9-59E8-D2EE-36782977A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3024"/>
              <a:ext cx="288" cy="144"/>
            </a:xfrm>
            <a:custGeom>
              <a:avLst/>
              <a:gdLst>
                <a:gd name="T0" fmla="*/ 0 w 288"/>
                <a:gd name="T1" fmla="*/ 144 h 144"/>
                <a:gd name="T2" fmla="*/ 138 w 288"/>
                <a:gd name="T3" fmla="*/ 30 h 144"/>
                <a:gd name="T4" fmla="*/ 288 w 288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144">
                  <a:moveTo>
                    <a:pt x="0" y="144"/>
                  </a:moveTo>
                  <a:lnTo>
                    <a:pt x="138" y="30"/>
                  </a:lnTo>
                  <a:lnTo>
                    <a:pt x="2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52" name="Freeform 542">
              <a:extLst>
                <a:ext uri="{FF2B5EF4-FFF2-40B4-BE49-F238E27FC236}">
                  <a16:creationId xmlns:a16="http://schemas.microsoft.com/office/drawing/2014/main" id="{6B105F71-A277-16C7-5D1F-26EDEACE3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1968"/>
              <a:ext cx="144" cy="336"/>
            </a:xfrm>
            <a:custGeom>
              <a:avLst/>
              <a:gdLst>
                <a:gd name="T0" fmla="*/ 0 w 144"/>
                <a:gd name="T1" fmla="*/ 336 h 336"/>
                <a:gd name="T2" fmla="*/ 108 w 144"/>
                <a:gd name="T3" fmla="*/ 174 h 336"/>
                <a:gd name="T4" fmla="*/ 144 w 144"/>
                <a:gd name="T5" fmla="*/ 0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336">
                  <a:moveTo>
                    <a:pt x="0" y="336"/>
                  </a:moveTo>
                  <a:lnTo>
                    <a:pt x="108" y="174"/>
                  </a:lnTo>
                  <a:lnTo>
                    <a:pt x="14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53" name="Line 543">
              <a:extLst>
                <a:ext uri="{FF2B5EF4-FFF2-40B4-BE49-F238E27FC236}">
                  <a16:creationId xmlns:a16="http://schemas.microsoft.com/office/drawing/2014/main" id="{02D031DB-343B-5E5E-7895-336269946A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064"/>
              <a:ext cx="144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54" name="Line 544">
              <a:extLst>
                <a:ext uri="{FF2B5EF4-FFF2-40B4-BE49-F238E27FC236}">
                  <a16:creationId xmlns:a16="http://schemas.microsoft.com/office/drawing/2014/main" id="{71BC56B4-339C-CB1F-1CB7-12CB5E4927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" y="3120"/>
              <a:ext cx="144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55" name="Text Box 545">
              <a:extLst>
                <a:ext uri="{FF2B5EF4-FFF2-40B4-BE49-F238E27FC236}">
                  <a16:creationId xmlns:a16="http://schemas.microsoft.com/office/drawing/2014/main" id="{50DAF363-C15C-63E7-2961-DC7F62058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8" y="2652"/>
              <a:ext cx="5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kumimoji="1" lang="en-US" altLang="zh-CN" sz="28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</p:grpSp>
      <p:grpSp>
        <p:nvGrpSpPr>
          <p:cNvPr id="156194" name="Group 546">
            <a:extLst>
              <a:ext uri="{FF2B5EF4-FFF2-40B4-BE49-F238E27FC236}">
                <a16:creationId xmlns:a16="http://schemas.microsoft.com/office/drawing/2014/main" id="{843E3B2C-7436-F68B-064F-666E75D60F37}"/>
              </a:ext>
            </a:extLst>
          </p:cNvPr>
          <p:cNvGrpSpPr>
            <a:grpSpLocks/>
          </p:cNvGrpSpPr>
          <p:nvPr/>
        </p:nvGrpSpPr>
        <p:grpSpPr bwMode="auto">
          <a:xfrm>
            <a:off x="2566988" y="2009776"/>
            <a:ext cx="2952750" cy="3338513"/>
            <a:chOff x="396" y="1152"/>
            <a:chExt cx="1860" cy="2103"/>
          </a:xfrm>
        </p:grpSpPr>
        <p:sp>
          <p:nvSpPr>
            <p:cNvPr id="69640" name="Freeform 547">
              <a:extLst>
                <a:ext uri="{FF2B5EF4-FFF2-40B4-BE49-F238E27FC236}">
                  <a16:creationId xmlns:a16="http://schemas.microsoft.com/office/drawing/2014/main" id="{063C3BE9-1811-7987-285F-87924D7A2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152"/>
              <a:ext cx="1824" cy="2016"/>
            </a:xfrm>
            <a:custGeom>
              <a:avLst/>
              <a:gdLst>
                <a:gd name="T0" fmla="*/ 1764 w 1824"/>
                <a:gd name="T1" fmla="*/ 1993 h 2016"/>
                <a:gd name="T2" fmla="*/ 0 w 1824"/>
                <a:gd name="T3" fmla="*/ 1296 h 2016"/>
                <a:gd name="T4" fmla="*/ 0 w 1824"/>
                <a:gd name="T5" fmla="*/ 0 h 2016"/>
                <a:gd name="T6" fmla="*/ 1824 w 1824"/>
                <a:gd name="T7" fmla="*/ 624 h 2016"/>
                <a:gd name="T8" fmla="*/ 1824 w 1824"/>
                <a:gd name="T9" fmla="*/ 2016 h 2016"/>
                <a:gd name="T10" fmla="*/ 1764 w 1824"/>
                <a:gd name="T11" fmla="*/ 1993 h 2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24" h="2016">
                  <a:moveTo>
                    <a:pt x="1764" y="1993"/>
                  </a:moveTo>
                  <a:lnTo>
                    <a:pt x="0" y="1296"/>
                  </a:lnTo>
                  <a:lnTo>
                    <a:pt x="0" y="0"/>
                  </a:lnTo>
                  <a:lnTo>
                    <a:pt x="1824" y="624"/>
                  </a:lnTo>
                  <a:lnTo>
                    <a:pt x="1824" y="2016"/>
                  </a:lnTo>
                  <a:lnTo>
                    <a:pt x="1764" y="19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41" name="Text Box 548">
              <a:extLst>
                <a:ext uri="{FF2B5EF4-FFF2-40B4-BE49-F238E27FC236}">
                  <a16:creationId xmlns:a16="http://schemas.microsoft.com/office/drawing/2014/main" id="{1F4D28AB-B29B-CE6B-5C73-C534419BF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" y="1224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</a:p>
          </p:txBody>
        </p:sp>
        <p:sp>
          <p:nvSpPr>
            <p:cNvPr id="69642" name="Text Box 549">
              <a:extLst>
                <a:ext uri="{FF2B5EF4-FFF2-40B4-BE49-F238E27FC236}">
                  <a16:creationId xmlns:a16="http://schemas.microsoft.com/office/drawing/2014/main" id="{9990A8BC-44D5-6DB1-CFCD-462F7C4FC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928"/>
              <a:ext cx="6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kumimoji="1" lang="en-US" altLang="zh-CN" sz="28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69643" name="Freeform 550">
              <a:extLst>
                <a:ext uri="{FF2B5EF4-FFF2-40B4-BE49-F238E27FC236}">
                  <a16:creationId xmlns:a16="http://schemas.microsoft.com/office/drawing/2014/main" id="{BFBD3792-5B71-71E2-5C25-8708AC1D3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2442"/>
              <a:ext cx="222" cy="96"/>
            </a:xfrm>
            <a:custGeom>
              <a:avLst/>
              <a:gdLst>
                <a:gd name="T0" fmla="*/ 0 w 222"/>
                <a:gd name="T1" fmla="*/ 0 h 96"/>
                <a:gd name="T2" fmla="*/ 222 w 222"/>
                <a:gd name="T3" fmla="*/ 96 h 9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96">
                  <a:moveTo>
                    <a:pt x="0" y="0"/>
                  </a:moveTo>
                  <a:lnTo>
                    <a:pt x="222" y="96"/>
                  </a:ln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44" name="Freeform 551">
              <a:extLst>
                <a:ext uri="{FF2B5EF4-FFF2-40B4-BE49-F238E27FC236}">
                  <a16:creationId xmlns:a16="http://schemas.microsoft.com/office/drawing/2014/main" id="{2B23D1C5-051E-FAF3-CD25-B096DCE7A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4" y="3084"/>
              <a:ext cx="222" cy="84"/>
            </a:xfrm>
            <a:custGeom>
              <a:avLst/>
              <a:gdLst>
                <a:gd name="T0" fmla="*/ 0 w 222"/>
                <a:gd name="T1" fmla="*/ 0 h 84"/>
                <a:gd name="T2" fmla="*/ 222 w 222"/>
                <a:gd name="T3" fmla="*/ 84 h 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84">
                  <a:moveTo>
                    <a:pt x="0" y="0"/>
                  </a:moveTo>
                  <a:lnTo>
                    <a:pt x="222" y="84"/>
                  </a:ln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18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标题 4">
            <a:extLst>
              <a:ext uri="{FF2B5EF4-FFF2-40B4-BE49-F238E27FC236}">
                <a16:creationId xmlns:a16="http://schemas.microsoft.com/office/drawing/2014/main" id="{3762F3BD-9DB7-7BCD-DAC0-D372FAC365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575" y="495301"/>
            <a:ext cx="3751407" cy="45243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z="2400" b="1" dirty="0">
                <a:solidFill>
                  <a:schemeClr val="tx1"/>
                </a:solidFill>
                <a:ea typeface="宋体" panose="02010600030101010101" pitchFamily="2" charset="-122"/>
              </a:rPr>
              <a:t>2.1.3  </a:t>
            </a:r>
            <a:r>
              <a:rPr lang="zh-CN" altLang="en-US" sz="2400" b="1" dirty="0">
                <a:solidFill>
                  <a:schemeClr val="tx1"/>
                </a:solidFill>
                <a:ea typeface="宋体" panose="02010600030101010101" pitchFamily="2" charset="-122"/>
              </a:rPr>
              <a:t>正投影的基本性质</a:t>
            </a:r>
          </a:p>
        </p:txBody>
      </p:sp>
      <p:sp>
        <p:nvSpPr>
          <p:cNvPr id="15366" name="矩形 7">
            <a:extLst>
              <a:ext uri="{FF2B5EF4-FFF2-40B4-BE49-F238E27FC236}">
                <a16:creationId xmlns:a16="http://schemas.microsoft.com/office/drawing/2014/main" id="{A3BC0667-2818-EA1B-4367-C26FAE9F6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773239"/>
            <a:ext cx="45720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、显实性：物体与投影面平行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、积聚性：物体与投影面垂直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、类似性：物体与投影面倾斜</a:t>
            </a:r>
          </a:p>
        </p:txBody>
      </p:sp>
      <p:pic>
        <p:nvPicPr>
          <p:cNvPr id="43" name="Picture 9" descr="t2-3a">
            <a:extLst>
              <a:ext uri="{FF2B5EF4-FFF2-40B4-BE49-F238E27FC236}">
                <a16:creationId xmlns:a16="http://schemas.microsoft.com/office/drawing/2014/main" id="{8BB24E3C-DC90-1B8D-E844-4517FD92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1339850"/>
            <a:ext cx="23622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0" descr="tytx01">
            <a:extLst>
              <a:ext uri="{FF2B5EF4-FFF2-40B4-BE49-F238E27FC236}">
                <a16:creationId xmlns:a16="http://schemas.microsoft.com/office/drawing/2014/main" id="{4802DE04-E253-8110-54CC-B4C520360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9" y="947739"/>
            <a:ext cx="18065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1" descr="t2-3b">
            <a:extLst>
              <a:ext uri="{FF2B5EF4-FFF2-40B4-BE49-F238E27FC236}">
                <a16:creationId xmlns:a16="http://schemas.microsoft.com/office/drawing/2014/main" id="{5DD1EFBD-B99A-E822-5F24-3177E573C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538539"/>
            <a:ext cx="23622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2" descr="tytx02">
            <a:extLst>
              <a:ext uri="{FF2B5EF4-FFF2-40B4-BE49-F238E27FC236}">
                <a16:creationId xmlns:a16="http://schemas.microsoft.com/office/drawing/2014/main" id="{DBCEB502-8F40-454B-F201-9884FEE24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3429000"/>
            <a:ext cx="19177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3" descr="t2-3c">
            <a:extLst>
              <a:ext uri="{FF2B5EF4-FFF2-40B4-BE49-F238E27FC236}">
                <a16:creationId xmlns:a16="http://schemas.microsoft.com/office/drawing/2014/main" id="{B3811F5C-1FD6-3F4A-56D4-4E344CB95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3543301"/>
            <a:ext cx="24130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4" descr="tytx03">
            <a:extLst>
              <a:ext uri="{FF2B5EF4-FFF2-40B4-BE49-F238E27FC236}">
                <a16:creationId xmlns:a16="http://schemas.microsoft.com/office/drawing/2014/main" id="{388433A9-E9E1-4ACA-0E7F-BCDD04C06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76" y="3429000"/>
            <a:ext cx="18764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27" descr="第四章 平面">
            <a:extLst>
              <a:ext uri="{FF2B5EF4-FFF2-40B4-BE49-F238E27FC236}">
                <a16:creationId xmlns:a16="http://schemas.microsoft.com/office/drawing/2014/main" id="{C0F21E06-585C-1042-BC74-1FCEF5A9B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5" r="53134" b="26881"/>
          <a:stretch>
            <a:fillRect/>
          </a:stretch>
        </p:blipFill>
        <p:spPr bwMode="auto">
          <a:xfrm>
            <a:off x="1524001" y="692151"/>
            <a:ext cx="42846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7200" name="Group 528">
            <a:extLst>
              <a:ext uri="{FF2B5EF4-FFF2-40B4-BE49-F238E27FC236}">
                <a16:creationId xmlns:a16="http://schemas.microsoft.com/office/drawing/2014/main" id="{FF7FC2CF-1E5E-418B-F3FA-FBC172E8EA69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914400"/>
            <a:ext cx="3390900" cy="3492500"/>
            <a:chOff x="240" y="576"/>
            <a:chExt cx="2136" cy="2200"/>
          </a:xfrm>
        </p:grpSpPr>
        <p:sp>
          <p:nvSpPr>
            <p:cNvPr id="70714" name="Freeform 529">
              <a:extLst>
                <a:ext uri="{FF2B5EF4-FFF2-40B4-BE49-F238E27FC236}">
                  <a16:creationId xmlns:a16="http://schemas.microsoft.com/office/drawing/2014/main" id="{35E72BDE-C69C-6D7D-E9C4-6B5C98819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576"/>
              <a:ext cx="2136" cy="2200"/>
            </a:xfrm>
            <a:custGeom>
              <a:avLst/>
              <a:gdLst>
                <a:gd name="T0" fmla="*/ 0 w 2136"/>
                <a:gd name="T1" fmla="*/ 1344 h 2200"/>
                <a:gd name="T2" fmla="*/ 1200 w 2136"/>
                <a:gd name="T3" fmla="*/ 0 h 2200"/>
                <a:gd name="T4" fmla="*/ 1360 w 2136"/>
                <a:gd name="T5" fmla="*/ 168 h 2200"/>
                <a:gd name="T6" fmla="*/ 1584 w 2136"/>
                <a:gd name="T7" fmla="*/ 408 h 2200"/>
                <a:gd name="T8" fmla="*/ 1824 w 2136"/>
                <a:gd name="T9" fmla="*/ 616 h 2200"/>
                <a:gd name="T10" fmla="*/ 2136 w 2136"/>
                <a:gd name="T11" fmla="*/ 920 h 2200"/>
                <a:gd name="T12" fmla="*/ 2040 w 2136"/>
                <a:gd name="T13" fmla="*/ 1240 h 2200"/>
                <a:gd name="T14" fmla="*/ 1880 w 2136"/>
                <a:gd name="T15" fmla="*/ 1400 h 2200"/>
                <a:gd name="T16" fmla="*/ 1752 w 2136"/>
                <a:gd name="T17" fmla="*/ 1528 h 2200"/>
                <a:gd name="T18" fmla="*/ 1656 w 2136"/>
                <a:gd name="T19" fmla="*/ 1624 h 2200"/>
                <a:gd name="T20" fmla="*/ 1560 w 2136"/>
                <a:gd name="T21" fmla="*/ 1728 h 2200"/>
                <a:gd name="T22" fmla="*/ 1328 w 2136"/>
                <a:gd name="T23" fmla="*/ 1864 h 2200"/>
                <a:gd name="T24" fmla="*/ 1176 w 2136"/>
                <a:gd name="T25" fmla="*/ 2008 h 2200"/>
                <a:gd name="T26" fmla="*/ 1128 w 2136"/>
                <a:gd name="T27" fmla="*/ 2040 h 2200"/>
                <a:gd name="T28" fmla="*/ 984 w 2136"/>
                <a:gd name="T29" fmla="*/ 2200 h 2200"/>
                <a:gd name="T30" fmla="*/ 664 w 2136"/>
                <a:gd name="T31" fmla="*/ 2008 h 2200"/>
                <a:gd name="T32" fmla="*/ 560 w 2136"/>
                <a:gd name="T33" fmla="*/ 1816 h 2200"/>
                <a:gd name="T34" fmla="*/ 288 w 2136"/>
                <a:gd name="T35" fmla="*/ 1640 h 2200"/>
                <a:gd name="T36" fmla="*/ 192 w 2136"/>
                <a:gd name="T37" fmla="*/ 1488 h 2200"/>
                <a:gd name="T38" fmla="*/ 0 w 2136"/>
                <a:gd name="T39" fmla="*/ 1344 h 22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36" h="2200">
                  <a:moveTo>
                    <a:pt x="0" y="1344"/>
                  </a:moveTo>
                  <a:lnTo>
                    <a:pt x="1200" y="0"/>
                  </a:lnTo>
                  <a:lnTo>
                    <a:pt x="1360" y="168"/>
                  </a:lnTo>
                  <a:lnTo>
                    <a:pt x="1584" y="408"/>
                  </a:lnTo>
                  <a:lnTo>
                    <a:pt x="1824" y="616"/>
                  </a:lnTo>
                  <a:lnTo>
                    <a:pt x="2136" y="920"/>
                  </a:lnTo>
                  <a:lnTo>
                    <a:pt x="2040" y="1240"/>
                  </a:lnTo>
                  <a:lnTo>
                    <a:pt x="1880" y="1400"/>
                  </a:lnTo>
                  <a:lnTo>
                    <a:pt x="1752" y="1528"/>
                  </a:lnTo>
                  <a:lnTo>
                    <a:pt x="1656" y="1624"/>
                  </a:lnTo>
                  <a:lnTo>
                    <a:pt x="1560" y="1728"/>
                  </a:lnTo>
                  <a:lnTo>
                    <a:pt x="1328" y="1864"/>
                  </a:lnTo>
                  <a:lnTo>
                    <a:pt x="1176" y="2008"/>
                  </a:lnTo>
                  <a:lnTo>
                    <a:pt x="1128" y="2040"/>
                  </a:lnTo>
                  <a:lnTo>
                    <a:pt x="984" y="2200"/>
                  </a:lnTo>
                  <a:lnTo>
                    <a:pt x="664" y="2008"/>
                  </a:lnTo>
                  <a:lnTo>
                    <a:pt x="560" y="1816"/>
                  </a:lnTo>
                  <a:lnTo>
                    <a:pt x="288" y="1640"/>
                  </a:lnTo>
                  <a:lnTo>
                    <a:pt x="192" y="1488"/>
                  </a:lnTo>
                  <a:lnTo>
                    <a:pt x="0" y="13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715" name="Text Box 530">
              <a:extLst>
                <a:ext uri="{FF2B5EF4-FFF2-40B4-BE49-F238E27FC236}">
                  <a16:creationId xmlns:a16="http://schemas.microsoft.com/office/drawing/2014/main" id="{136C88BD-06FF-976D-EB0D-479A6D4D2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6" y="1992"/>
              <a:ext cx="3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Q</a:t>
              </a:r>
            </a:p>
          </p:txBody>
        </p:sp>
        <p:sp>
          <p:nvSpPr>
            <p:cNvPr id="70716" name="Text Box 531">
              <a:extLst>
                <a:ext uri="{FF2B5EF4-FFF2-40B4-BE49-F238E27FC236}">
                  <a16:creationId xmlns:a16="http://schemas.microsoft.com/office/drawing/2014/main" id="{B027A686-798E-B038-283A-D01CF44013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" y="79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Q</a:t>
              </a:r>
              <a:r>
                <a:rPr kumimoji="1" lang="en-US" altLang="zh-CN" sz="24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</a:p>
          </p:txBody>
        </p:sp>
        <p:sp>
          <p:nvSpPr>
            <p:cNvPr id="70717" name="Freeform 532">
              <a:extLst>
                <a:ext uri="{FF2B5EF4-FFF2-40B4-BE49-F238E27FC236}">
                  <a16:creationId xmlns:a16="http://schemas.microsoft.com/office/drawing/2014/main" id="{40EB1483-8546-5928-BC70-440CE2D6C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1820"/>
              <a:ext cx="92" cy="100"/>
            </a:xfrm>
            <a:custGeom>
              <a:avLst/>
              <a:gdLst>
                <a:gd name="T0" fmla="*/ 92 w 92"/>
                <a:gd name="T1" fmla="*/ 0 h 100"/>
                <a:gd name="T2" fmla="*/ 0 w 92"/>
                <a:gd name="T3" fmla="*/ 100 h 1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2" h="100">
                  <a:moveTo>
                    <a:pt x="92" y="0"/>
                  </a:moveTo>
                  <a:lnTo>
                    <a:pt x="0" y="100"/>
                  </a:ln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718" name="Freeform 533">
              <a:extLst>
                <a:ext uri="{FF2B5EF4-FFF2-40B4-BE49-F238E27FC236}">
                  <a16:creationId xmlns:a16="http://schemas.microsoft.com/office/drawing/2014/main" id="{C4290347-3E7D-06D5-67B7-94F80986D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576"/>
              <a:ext cx="104" cy="116"/>
            </a:xfrm>
            <a:custGeom>
              <a:avLst/>
              <a:gdLst>
                <a:gd name="T0" fmla="*/ 104 w 104"/>
                <a:gd name="T1" fmla="*/ 0 h 116"/>
                <a:gd name="T2" fmla="*/ 0 w 104"/>
                <a:gd name="T3" fmla="*/ 116 h 1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4" h="116">
                  <a:moveTo>
                    <a:pt x="104" y="0"/>
                  </a:moveTo>
                  <a:lnTo>
                    <a:pt x="0" y="116"/>
                  </a:ln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444" name="Rectangle 534">
            <a:extLst>
              <a:ext uri="{FF2B5EF4-FFF2-40B4-BE49-F238E27FC236}">
                <a16:creationId xmlns:a16="http://schemas.microsoft.com/office/drawing/2014/main" id="{5F7D603C-34D7-F6E7-FCA0-82D6255EFC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16276" y="76200"/>
            <a:ext cx="4067175" cy="609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FF"/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</a:extLst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zh-CN" altLang="en-US" sz="28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8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．正垂面</a:t>
            </a:r>
            <a:r>
              <a:rPr lang="zh-CN" altLang="en-US">
                <a:solidFill>
                  <a:schemeClr val="tx1"/>
                </a:solidFill>
                <a:ea typeface="宋体" pitchFamily="2" charset="-122"/>
              </a:rPr>
              <a:t> </a:t>
            </a:r>
          </a:p>
        </p:txBody>
      </p:sp>
      <p:sp>
        <p:nvSpPr>
          <p:cNvPr id="157207" name="Rectangle 535">
            <a:extLst>
              <a:ext uri="{FF2B5EF4-FFF2-40B4-BE49-F238E27FC236}">
                <a16:creationId xmlns:a16="http://schemas.microsoft.com/office/drawing/2014/main" id="{ADE7555B-7C96-080E-BD4A-170683EBBC5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00200" y="5181600"/>
            <a:ext cx="9067800" cy="1676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FF"/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</a:extLst>
        </p:spPr>
        <p:txBody>
          <a:bodyPr/>
          <a:lstStyle/>
          <a:p>
            <a:pPr eaLnBrk="1" hangingPunct="1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投影特性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(1) 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积聚为一条线</a:t>
            </a:r>
          </a:p>
          <a:p>
            <a:pPr eaLnBrk="1" hangingPunct="1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(2)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为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的类似形</a:t>
            </a:r>
          </a:p>
          <a:p>
            <a:pPr eaLnBrk="1" hangingPunct="1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(3) 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OX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OZ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的夹角</a:t>
            </a: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反映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α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、</a:t>
            </a:r>
            <a:r>
              <a:rPr lang="zh-CN" altLang="en-US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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角的真实大小                     </a:t>
            </a:r>
          </a:p>
        </p:txBody>
      </p:sp>
      <p:grpSp>
        <p:nvGrpSpPr>
          <p:cNvPr id="157208" name="Group 536">
            <a:extLst>
              <a:ext uri="{FF2B5EF4-FFF2-40B4-BE49-F238E27FC236}">
                <a16:creationId xmlns:a16="http://schemas.microsoft.com/office/drawing/2014/main" id="{4A030231-C3C7-034A-01D5-2D5786EBC72F}"/>
              </a:ext>
            </a:extLst>
          </p:cNvPr>
          <p:cNvGrpSpPr>
            <a:grpSpLocks/>
          </p:cNvGrpSpPr>
          <p:nvPr/>
        </p:nvGrpSpPr>
        <p:grpSpPr bwMode="auto">
          <a:xfrm>
            <a:off x="1790700" y="895350"/>
            <a:ext cx="3581400" cy="3067050"/>
            <a:chOff x="168" y="564"/>
            <a:chExt cx="2256" cy="1932"/>
          </a:xfrm>
        </p:grpSpPr>
        <p:grpSp>
          <p:nvGrpSpPr>
            <p:cNvPr id="70701" name="Group 537">
              <a:extLst>
                <a:ext uri="{FF2B5EF4-FFF2-40B4-BE49-F238E27FC236}">
                  <a16:creationId xmlns:a16="http://schemas.microsoft.com/office/drawing/2014/main" id="{5644F037-0A01-5A47-7554-636E0FC744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" y="564"/>
              <a:ext cx="2256" cy="1932"/>
              <a:chOff x="168" y="564"/>
              <a:chExt cx="2256" cy="1932"/>
            </a:xfrm>
          </p:grpSpPr>
          <p:sp>
            <p:nvSpPr>
              <p:cNvPr id="70703" name="Text Box 538">
                <a:extLst>
                  <a:ext uri="{FF2B5EF4-FFF2-40B4-BE49-F238E27FC236}">
                    <a16:creationId xmlns:a16="http://schemas.microsoft.com/office/drawing/2014/main" id="{7FD61A5B-4DB4-A298-A9D9-FAB7AAB179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1272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</a:p>
            </p:txBody>
          </p:sp>
          <p:grpSp>
            <p:nvGrpSpPr>
              <p:cNvPr id="70704" name="Group 539">
                <a:extLst>
                  <a:ext uri="{FF2B5EF4-FFF2-40B4-BE49-F238E27FC236}">
                    <a16:creationId xmlns:a16="http://schemas.microsoft.com/office/drawing/2014/main" id="{B5B596F0-174B-CB15-CE3D-51D9A5E3AF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" y="564"/>
                <a:ext cx="2256" cy="1932"/>
                <a:chOff x="168" y="564"/>
                <a:chExt cx="2256" cy="1932"/>
              </a:xfrm>
            </p:grpSpPr>
            <p:sp>
              <p:nvSpPr>
                <p:cNvPr id="70705" name="Text Box 540">
                  <a:extLst>
                    <a:ext uri="{FF2B5EF4-FFF2-40B4-BE49-F238E27FC236}">
                      <a16:creationId xmlns:a16="http://schemas.microsoft.com/office/drawing/2014/main" id="{A6725F52-1F7A-FBDC-E98C-7BCB24CDE4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" y="1536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kumimoji="1"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  <a:sym typeface="Symbol" panose="05050102010706020507" pitchFamily="18" charset="2"/>
                    </a:rPr>
                    <a:t></a:t>
                  </a:r>
                  <a:endPara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0706" name="Freeform 541">
                  <a:extLst>
                    <a:ext uri="{FF2B5EF4-FFF2-40B4-BE49-F238E27FC236}">
                      <a16:creationId xmlns:a16="http://schemas.microsoft.com/office/drawing/2014/main" id="{C18D00B3-896D-618A-40EF-3541DF9CF9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8" y="1540"/>
                  <a:ext cx="1204" cy="716"/>
                </a:xfrm>
                <a:custGeom>
                  <a:avLst/>
                  <a:gdLst>
                    <a:gd name="T0" fmla="*/ 0 w 1204"/>
                    <a:gd name="T1" fmla="*/ 716 h 716"/>
                    <a:gd name="T2" fmla="*/ 1204 w 1204"/>
                    <a:gd name="T3" fmla="*/ 42 h 716"/>
                    <a:gd name="T4" fmla="*/ 100 w 1204"/>
                    <a:gd name="T5" fmla="*/ 0 h 716"/>
                    <a:gd name="T6" fmla="*/ 0 w 1204"/>
                    <a:gd name="T7" fmla="*/ 716 h 7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04" h="716">
                      <a:moveTo>
                        <a:pt x="0" y="716"/>
                      </a:moveTo>
                      <a:lnTo>
                        <a:pt x="1204" y="42"/>
                      </a:lnTo>
                      <a:lnTo>
                        <a:pt x="100" y="0"/>
                      </a:lnTo>
                      <a:lnTo>
                        <a:pt x="0" y="71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8100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0707" name="Freeform 542">
                  <a:extLst>
                    <a:ext uri="{FF2B5EF4-FFF2-40B4-BE49-F238E27FC236}">
                      <a16:creationId xmlns:a16="http://schemas.microsoft.com/office/drawing/2014/main" id="{697B3760-3224-5107-E00F-E0E63E2DB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" y="1800"/>
                  <a:ext cx="456" cy="456"/>
                </a:xfrm>
                <a:custGeom>
                  <a:avLst/>
                  <a:gdLst>
                    <a:gd name="T0" fmla="*/ 456 w 456"/>
                    <a:gd name="T1" fmla="*/ 456 h 456"/>
                    <a:gd name="T2" fmla="*/ 0 w 456"/>
                    <a:gd name="T3" fmla="*/ 0 h 45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56" h="456">
                      <a:moveTo>
                        <a:pt x="456" y="45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0708" name="Freeform 543">
                  <a:extLst>
                    <a:ext uri="{FF2B5EF4-FFF2-40B4-BE49-F238E27FC236}">
                      <a16:creationId xmlns:a16="http://schemas.microsoft.com/office/drawing/2014/main" id="{725DB6F6-65AD-D76D-32B4-5A1E6C7493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4" y="1368"/>
                  <a:ext cx="168" cy="168"/>
                </a:xfrm>
                <a:custGeom>
                  <a:avLst/>
                  <a:gdLst>
                    <a:gd name="T0" fmla="*/ 168 w 168"/>
                    <a:gd name="T1" fmla="*/ 168 h 168"/>
                    <a:gd name="T2" fmla="*/ 0 w 168"/>
                    <a:gd name="T3" fmla="*/ 0 h 1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8" h="168">
                      <a:moveTo>
                        <a:pt x="168" y="16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0709" name="Line 544">
                  <a:extLst>
                    <a:ext uri="{FF2B5EF4-FFF2-40B4-BE49-F238E27FC236}">
                      <a16:creationId xmlns:a16="http://schemas.microsoft.com/office/drawing/2014/main" id="{D54ED67B-CD14-7F25-BBB5-1540B69FCC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248" y="816"/>
                  <a:ext cx="76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0710" name="Text Box 545">
                  <a:extLst>
                    <a:ext uri="{FF2B5EF4-FFF2-40B4-BE49-F238E27FC236}">
                      <a16:creationId xmlns:a16="http://schemas.microsoft.com/office/drawing/2014/main" id="{91743B31-6FB6-8184-723C-EBD0070B9D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8" y="220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</a:p>
              </p:txBody>
            </p:sp>
            <p:sp>
              <p:nvSpPr>
                <p:cNvPr id="70711" name="Text Box 546">
                  <a:extLst>
                    <a:ext uri="{FF2B5EF4-FFF2-40B4-BE49-F238E27FC236}">
                      <a16:creationId xmlns:a16="http://schemas.microsoft.com/office/drawing/2014/main" id="{2F11E81C-5083-1C7D-43E7-0E6C44C2B8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1140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kumimoji="1"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  <a:sym typeface="Symbol" panose="05050102010706020507" pitchFamily="18" charset="2"/>
                    </a:rPr>
                    <a:t></a:t>
                  </a:r>
                  <a:endPara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0712" name="Text Box 547">
                  <a:extLst>
                    <a:ext uri="{FF2B5EF4-FFF2-40B4-BE49-F238E27FC236}">
                      <a16:creationId xmlns:a16="http://schemas.microsoft.com/office/drawing/2014/main" id="{AC37B4A1-3EE9-DA14-85B3-D76CC25E66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44" y="564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kumimoji="1"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  <a:sym typeface="Symbol" panose="05050102010706020507" pitchFamily="18" charset="2"/>
                    </a:rPr>
                    <a:t></a:t>
                  </a:r>
                  <a:endPara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0713" name="Text Box 548">
                  <a:extLst>
                    <a:ext uri="{FF2B5EF4-FFF2-40B4-BE49-F238E27FC236}">
                      <a16:creationId xmlns:a16="http://schemas.microsoft.com/office/drawing/2014/main" id="{B9DDCF29-1AEF-1A85-9F23-3BDFA881FA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92" y="142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</a:p>
              </p:txBody>
            </p:sp>
          </p:grpSp>
        </p:grpSp>
        <p:sp>
          <p:nvSpPr>
            <p:cNvPr id="70702" name="Freeform 549">
              <a:extLst>
                <a:ext uri="{FF2B5EF4-FFF2-40B4-BE49-F238E27FC236}">
                  <a16:creationId xmlns:a16="http://schemas.microsoft.com/office/drawing/2014/main" id="{C925A0A0-C0DC-E901-FD76-529C1B2FA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" y="800"/>
              <a:ext cx="892" cy="992"/>
            </a:xfrm>
            <a:custGeom>
              <a:avLst/>
              <a:gdLst>
                <a:gd name="T0" fmla="*/ 0 w 892"/>
                <a:gd name="T1" fmla="*/ 992 h 992"/>
                <a:gd name="T2" fmla="*/ 892 w 892"/>
                <a:gd name="T3" fmla="*/ 0 h 99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92" h="992">
                  <a:moveTo>
                    <a:pt x="0" y="992"/>
                  </a:moveTo>
                  <a:lnTo>
                    <a:pt x="892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7226" name="Group 554">
            <a:extLst>
              <a:ext uri="{FF2B5EF4-FFF2-40B4-BE49-F238E27FC236}">
                <a16:creationId xmlns:a16="http://schemas.microsoft.com/office/drawing/2014/main" id="{014A31FB-AB13-A79E-DD50-52AC29CFB683}"/>
              </a:ext>
            </a:extLst>
          </p:cNvPr>
          <p:cNvGrpSpPr>
            <a:grpSpLocks/>
          </p:cNvGrpSpPr>
          <p:nvPr/>
        </p:nvGrpSpPr>
        <p:grpSpPr bwMode="auto">
          <a:xfrm>
            <a:off x="5799139" y="1028700"/>
            <a:ext cx="4745037" cy="4495800"/>
            <a:chOff x="2693" y="648"/>
            <a:chExt cx="2989" cy="2832"/>
          </a:xfrm>
        </p:grpSpPr>
        <p:sp>
          <p:nvSpPr>
            <p:cNvPr id="70668" name="Text Box 555">
              <a:extLst>
                <a:ext uri="{FF2B5EF4-FFF2-40B4-BE49-F238E27FC236}">
                  <a16:creationId xmlns:a16="http://schemas.microsoft.com/office/drawing/2014/main" id="{13BA850D-E9DF-FA3F-DD9E-587C06BBA0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1" y="664"/>
              <a:ext cx="5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  <p:grpSp>
          <p:nvGrpSpPr>
            <p:cNvPr id="70669" name="Group 556">
              <a:extLst>
                <a:ext uri="{FF2B5EF4-FFF2-40B4-BE49-F238E27FC236}">
                  <a16:creationId xmlns:a16="http://schemas.microsoft.com/office/drawing/2014/main" id="{8C847214-9B04-B44C-B457-CDB3EFCC9F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3" y="648"/>
              <a:ext cx="2810" cy="2832"/>
              <a:chOff x="2693" y="648"/>
              <a:chExt cx="2810" cy="2832"/>
            </a:xfrm>
          </p:grpSpPr>
          <p:grpSp>
            <p:nvGrpSpPr>
              <p:cNvPr id="70670" name="Group 557">
                <a:extLst>
                  <a:ext uri="{FF2B5EF4-FFF2-40B4-BE49-F238E27FC236}">
                    <a16:creationId xmlns:a16="http://schemas.microsoft.com/office/drawing/2014/main" id="{78D4EC87-16C4-17B4-3590-904EEF6BFB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39" y="726"/>
                <a:ext cx="2764" cy="2686"/>
                <a:chOff x="2739" y="726"/>
                <a:chExt cx="2764" cy="2686"/>
              </a:xfrm>
            </p:grpSpPr>
            <p:sp>
              <p:nvSpPr>
                <p:cNvPr id="70681" name="Freeform 558">
                  <a:extLst>
                    <a:ext uri="{FF2B5EF4-FFF2-40B4-BE49-F238E27FC236}">
                      <a16:creationId xmlns:a16="http://schemas.microsoft.com/office/drawing/2014/main" id="{14D973A4-E4D5-5D5E-968B-36EAE693B7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6" y="876"/>
                  <a:ext cx="1" cy="2378"/>
                </a:xfrm>
                <a:custGeom>
                  <a:avLst/>
                  <a:gdLst>
                    <a:gd name="T0" fmla="*/ 0 w 1"/>
                    <a:gd name="T1" fmla="*/ 0 h 16435"/>
                    <a:gd name="T2" fmla="*/ 0 w 1"/>
                    <a:gd name="T3" fmla="*/ 0 h 16435"/>
                    <a:gd name="T4" fmla="*/ 1 w 1"/>
                    <a:gd name="T5" fmla="*/ 0 h 1643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6435">
                      <a:moveTo>
                        <a:pt x="0" y="0"/>
                      </a:moveTo>
                      <a:lnTo>
                        <a:pt x="0" y="16435"/>
                      </a:lnTo>
                      <a:lnTo>
                        <a:pt x="1" y="16435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682" name="Freeform 559">
                  <a:extLst>
                    <a:ext uri="{FF2B5EF4-FFF2-40B4-BE49-F238E27FC236}">
                      <a16:creationId xmlns:a16="http://schemas.microsoft.com/office/drawing/2014/main" id="{5290A0CA-7CB9-2FBF-4CF9-B78267E423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4" y="1160"/>
                  <a:ext cx="1" cy="1129"/>
                </a:xfrm>
                <a:custGeom>
                  <a:avLst/>
                  <a:gdLst>
                    <a:gd name="T0" fmla="*/ 0 w 1"/>
                    <a:gd name="T1" fmla="*/ 0 h 7803"/>
                    <a:gd name="T2" fmla="*/ 0 w 1"/>
                    <a:gd name="T3" fmla="*/ 0 h 7803"/>
                    <a:gd name="T4" fmla="*/ 1 w 1"/>
                    <a:gd name="T5" fmla="*/ 0 h 780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7803">
                      <a:moveTo>
                        <a:pt x="0" y="0"/>
                      </a:moveTo>
                      <a:lnTo>
                        <a:pt x="0" y="7803"/>
                      </a:lnTo>
                      <a:lnTo>
                        <a:pt x="1" y="7803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683" name="Freeform 560">
                  <a:extLst>
                    <a:ext uri="{FF2B5EF4-FFF2-40B4-BE49-F238E27FC236}">
                      <a16:creationId xmlns:a16="http://schemas.microsoft.com/office/drawing/2014/main" id="{C99B44F4-8BF8-9D26-F85F-19B6093F83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3" y="1574"/>
                  <a:ext cx="2" cy="1047"/>
                </a:xfrm>
                <a:custGeom>
                  <a:avLst/>
                  <a:gdLst>
                    <a:gd name="T0" fmla="*/ 0 w 1"/>
                    <a:gd name="T1" fmla="*/ 0 h 7231"/>
                    <a:gd name="T2" fmla="*/ 0 w 1"/>
                    <a:gd name="T3" fmla="*/ 0 h 7231"/>
                    <a:gd name="T4" fmla="*/ 128 w 1"/>
                    <a:gd name="T5" fmla="*/ 0 h 72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7231">
                      <a:moveTo>
                        <a:pt x="0" y="0"/>
                      </a:moveTo>
                      <a:lnTo>
                        <a:pt x="0" y="7231"/>
                      </a:lnTo>
                      <a:lnTo>
                        <a:pt x="1" y="7231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684" name="Freeform 561">
                  <a:extLst>
                    <a:ext uri="{FF2B5EF4-FFF2-40B4-BE49-F238E27FC236}">
                      <a16:creationId xmlns:a16="http://schemas.microsoft.com/office/drawing/2014/main" id="{C2A9C654-0ED1-3C78-C338-D599941C4A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6" y="876"/>
                  <a:ext cx="1537" cy="1"/>
                </a:xfrm>
                <a:custGeom>
                  <a:avLst/>
                  <a:gdLst>
                    <a:gd name="T0" fmla="*/ 0 w 10621"/>
                    <a:gd name="T1" fmla="*/ 0 h 1"/>
                    <a:gd name="T2" fmla="*/ 0 w 10621"/>
                    <a:gd name="T3" fmla="*/ 0 h 1"/>
                    <a:gd name="T4" fmla="*/ 0 w 10621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621" h="1">
                      <a:moveTo>
                        <a:pt x="0" y="0"/>
                      </a:moveTo>
                      <a:lnTo>
                        <a:pt x="10620" y="0"/>
                      </a:lnTo>
                      <a:lnTo>
                        <a:pt x="10621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685" name="Freeform 562">
                  <a:extLst>
                    <a:ext uri="{FF2B5EF4-FFF2-40B4-BE49-F238E27FC236}">
                      <a16:creationId xmlns:a16="http://schemas.microsoft.com/office/drawing/2014/main" id="{5AD0583E-C51A-CB97-8924-E5DC17F24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3" y="1574"/>
                  <a:ext cx="1698" cy="1"/>
                </a:xfrm>
                <a:custGeom>
                  <a:avLst/>
                  <a:gdLst>
                    <a:gd name="T0" fmla="*/ 0 w 11728"/>
                    <a:gd name="T1" fmla="*/ 0 h 1"/>
                    <a:gd name="T2" fmla="*/ 0 w 11728"/>
                    <a:gd name="T3" fmla="*/ 0 h 1"/>
                    <a:gd name="T4" fmla="*/ 0 w 11728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728" h="1">
                      <a:moveTo>
                        <a:pt x="0" y="0"/>
                      </a:moveTo>
                      <a:lnTo>
                        <a:pt x="11727" y="0"/>
                      </a:lnTo>
                      <a:lnTo>
                        <a:pt x="11728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686" name="Freeform 563">
                  <a:extLst>
                    <a:ext uri="{FF2B5EF4-FFF2-40B4-BE49-F238E27FC236}">
                      <a16:creationId xmlns:a16="http://schemas.microsoft.com/office/drawing/2014/main" id="{A2D43E09-F9C9-2834-F126-C0B88E7899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6" y="2289"/>
                  <a:ext cx="903" cy="1"/>
                </a:xfrm>
                <a:custGeom>
                  <a:avLst/>
                  <a:gdLst>
                    <a:gd name="T0" fmla="*/ 0 w 6233"/>
                    <a:gd name="T1" fmla="*/ 0 h 1"/>
                    <a:gd name="T2" fmla="*/ 0 w 6233"/>
                    <a:gd name="T3" fmla="*/ 0 h 1"/>
                    <a:gd name="T4" fmla="*/ 0 w 6233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33" h="1">
                      <a:moveTo>
                        <a:pt x="0" y="0"/>
                      </a:moveTo>
                      <a:lnTo>
                        <a:pt x="6232" y="0"/>
                      </a:lnTo>
                      <a:lnTo>
                        <a:pt x="6233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687" name="Freeform 564">
                  <a:extLst>
                    <a:ext uri="{FF2B5EF4-FFF2-40B4-BE49-F238E27FC236}">
                      <a16:creationId xmlns:a16="http://schemas.microsoft.com/office/drawing/2014/main" id="{53D85A56-9DC5-35A3-8094-AB10664FB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6" y="3254"/>
                  <a:ext cx="1537" cy="2"/>
                </a:xfrm>
                <a:custGeom>
                  <a:avLst/>
                  <a:gdLst>
                    <a:gd name="T0" fmla="*/ 0 w 10621"/>
                    <a:gd name="T1" fmla="*/ 0 h 1"/>
                    <a:gd name="T2" fmla="*/ 0 w 10621"/>
                    <a:gd name="T3" fmla="*/ 128 h 1"/>
                    <a:gd name="T4" fmla="*/ 0 w 10621"/>
                    <a:gd name="T5" fmla="*/ 128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621" h="1">
                      <a:moveTo>
                        <a:pt x="0" y="0"/>
                      </a:moveTo>
                      <a:lnTo>
                        <a:pt x="10620" y="1"/>
                      </a:lnTo>
                      <a:lnTo>
                        <a:pt x="10621" y="1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688" name="Freeform 565">
                  <a:extLst>
                    <a:ext uri="{FF2B5EF4-FFF2-40B4-BE49-F238E27FC236}">
                      <a16:creationId xmlns:a16="http://schemas.microsoft.com/office/drawing/2014/main" id="{E0D9173F-E58F-20BD-88AB-555B425FBA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3" y="2289"/>
                  <a:ext cx="793" cy="965"/>
                </a:xfrm>
                <a:custGeom>
                  <a:avLst/>
                  <a:gdLst>
                    <a:gd name="T0" fmla="*/ 0 w 5478"/>
                    <a:gd name="T1" fmla="*/ 0 h 6671"/>
                    <a:gd name="T2" fmla="*/ 0 w 5478"/>
                    <a:gd name="T3" fmla="*/ 0 h 6671"/>
                    <a:gd name="T4" fmla="*/ 0 w 5478"/>
                    <a:gd name="T5" fmla="*/ 0 h 6671"/>
                    <a:gd name="T6" fmla="*/ 0 w 5478"/>
                    <a:gd name="T7" fmla="*/ 0 h 6671"/>
                    <a:gd name="T8" fmla="*/ 0 w 5478"/>
                    <a:gd name="T9" fmla="*/ 0 h 66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478" h="6671">
                      <a:moveTo>
                        <a:pt x="0" y="2295"/>
                      </a:moveTo>
                      <a:lnTo>
                        <a:pt x="3202" y="0"/>
                      </a:lnTo>
                      <a:lnTo>
                        <a:pt x="5478" y="6671"/>
                      </a:lnTo>
                      <a:lnTo>
                        <a:pt x="0" y="2295"/>
                      </a:lnTo>
                      <a:lnTo>
                        <a:pt x="1" y="2295"/>
                      </a:lnTo>
                    </a:path>
                  </a:pathLst>
                </a:custGeom>
                <a:solidFill>
                  <a:srgbClr val="00FFFF"/>
                </a:solidFill>
                <a:ln w="38100" cmpd="sng">
                  <a:solidFill>
                    <a:srgbClr val="FF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689" name="Freeform 566">
                  <a:extLst>
                    <a:ext uri="{FF2B5EF4-FFF2-40B4-BE49-F238E27FC236}">
                      <a16:creationId xmlns:a16="http://schemas.microsoft.com/office/drawing/2014/main" id="{2995B0C7-86D2-0CDC-DC38-BE29509EFD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3" y="876"/>
                  <a:ext cx="793" cy="698"/>
                </a:xfrm>
                <a:custGeom>
                  <a:avLst/>
                  <a:gdLst>
                    <a:gd name="T0" fmla="*/ 0 w 5479"/>
                    <a:gd name="T1" fmla="*/ 0 h 4828"/>
                    <a:gd name="T2" fmla="*/ 0 w 5479"/>
                    <a:gd name="T3" fmla="*/ 0 h 4828"/>
                    <a:gd name="T4" fmla="*/ 0 w 5479"/>
                    <a:gd name="T5" fmla="*/ 0 h 482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479" h="4828">
                      <a:moveTo>
                        <a:pt x="0" y="4828"/>
                      </a:moveTo>
                      <a:lnTo>
                        <a:pt x="5478" y="0"/>
                      </a:lnTo>
                      <a:lnTo>
                        <a:pt x="5479" y="0"/>
                      </a:lnTo>
                    </a:path>
                  </a:pathLst>
                </a:custGeom>
                <a:solidFill>
                  <a:srgbClr val="00FFFF"/>
                </a:solidFill>
                <a:ln w="38100" cmpd="sng">
                  <a:solidFill>
                    <a:srgbClr val="FF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690" name="Freeform 567">
                  <a:extLst>
                    <a:ext uri="{FF2B5EF4-FFF2-40B4-BE49-F238E27FC236}">
                      <a16:creationId xmlns:a16="http://schemas.microsoft.com/office/drawing/2014/main" id="{6ABF3D21-2451-2AAF-CC73-3053AA16B1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4" y="1160"/>
                  <a:ext cx="895" cy="1"/>
                </a:xfrm>
                <a:custGeom>
                  <a:avLst/>
                  <a:gdLst>
                    <a:gd name="T0" fmla="*/ 0 w 6181"/>
                    <a:gd name="T1" fmla="*/ 0 h 1"/>
                    <a:gd name="T2" fmla="*/ 0 w 6181"/>
                    <a:gd name="T3" fmla="*/ 0 h 1"/>
                    <a:gd name="T4" fmla="*/ 0 w 6181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181" h="1">
                      <a:moveTo>
                        <a:pt x="0" y="0"/>
                      </a:moveTo>
                      <a:lnTo>
                        <a:pt x="6180" y="0"/>
                      </a:lnTo>
                      <a:lnTo>
                        <a:pt x="6181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691" name="Freeform 568">
                  <a:extLst>
                    <a:ext uri="{FF2B5EF4-FFF2-40B4-BE49-F238E27FC236}">
                      <a16:creationId xmlns:a16="http://schemas.microsoft.com/office/drawing/2014/main" id="{D42133BD-0A1A-77FB-26AE-A99A45E39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3" y="2621"/>
                  <a:ext cx="1698" cy="2"/>
                </a:xfrm>
                <a:custGeom>
                  <a:avLst/>
                  <a:gdLst>
                    <a:gd name="T0" fmla="*/ 0 w 11728"/>
                    <a:gd name="T1" fmla="*/ 0 h 2"/>
                    <a:gd name="T2" fmla="*/ 0 w 11728"/>
                    <a:gd name="T3" fmla="*/ 0 h 2"/>
                    <a:gd name="T4" fmla="*/ 0 w 11728"/>
                    <a:gd name="T5" fmla="*/ 0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728" h="2">
                      <a:moveTo>
                        <a:pt x="0" y="0"/>
                      </a:moveTo>
                      <a:lnTo>
                        <a:pt x="11727" y="0"/>
                      </a:lnTo>
                      <a:lnTo>
                        <a:pt x="11728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692" name="Freeform 569">
                  <a:extLst>
                    <a:ext uri="{FF2B5EF4-FFF2-40B4-BE49-F238E27FC236}">
                      <a16:creationId xmlns:a16="http://schemas.microsoft.com/office/drawing/2014/main" id="{C0E0A445-804F-48B8-F4C1-D387BBB507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9" y="2092"/>
                  <a:ext cx="2764" cy="2"/>
                </a:xfrm>
                <a:custGeom>
                  <a:avLst/>
                  <a:gdLst>
                    <a:gd name="T0" fmla="*/ 0 w 19093"/>
                    <a:gd name="T1" fmla="*/ 0 h 2"/>
                    <a:gd name="T2" fmla="*/ 0 w 19093"/>
                    <a:gd name="T3" fmla="*/ 0 h 2"/>
                    <a:gd name="T4" fmla="*/ 0 w 19093"/>
                    <a:gd name="T5" fmla="*/ 0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093" h="2">
                      <a:moveTo>
                        <a:pt x="0" y="0"/>
                      </a:moveTo>
                      <a:lnTo>
                        <a:pt x="19092" y="0"/>
                      </a:lnTo>
                      <a:lnTo>
                        <a:pt x="19093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693" name="Freeform 570">
                  <a:extLst>
                    <a:ext uri="{FF2B5EF4-FFF2-40B4-BE49-F238E27FC236}">
                      <a16:creationId xmlns:a16="http://schemas.microsoft.com/office/drawing/2014/main" id="{C793CCEF-C1EB-A6D6-DB68-8BB62A118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2" y="726"/>
                  <a:ext cx="1" cy="2686"/>
                </a:xfrm>
                <a:custGeom>
                  <a:avLst/>
                  <a:gdLst>
                    <a:gd name="T0" fmla="*/ 0 w 1"/>
                    <a:gd name="T1" fmla="*/ 0 h 18562"/>
                    <a:gd name="T2" fmla="*/ 0 w 1"/>
                    <a:gd name="T3" fmla="*/ 0 h 18562"/>
                    <a:gd name="T4" fmla="*/ 1 w 1"/>
                    <a:gd name="T5" fmla="*/ 0 h 1856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8562">
                      <a:moveTo>
                        <a:pt x="0" y="0"/>
                      </a:moveTo>
                      <a:lnTo>
                        <a:pt x="0" y="18562"/>
                      </a:lnTo>
                      <a:lnTo>
                        <a:pt x="1" y="18562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694" name="Freeform 571">
                  <a:extLst>
                    <a:ext uri="{FF2B5EF4-FFF2-40B4-BE49-F238E27FC236}">
                      <a16:creationId xmlns:a16="http://schemas.microsoft.com/office/drawing/2014/main" id="{89416CCA-9590-846A-D179-A02BF4BA12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2" y="2092"/>
                  <a:ext cx="1255" cy="1256"/>
                </a:xfrm>
                <a:custGeom>
                  <a:avLst/>
                  <a:gdLst>
                    <a:gd name="T0" fmla="*/ 0 w 8666"/>
                    <a:gd name="T1" fmla="*/ 0 h 8675"/>
                    <a:gd name="T2" fmla="*/ 0 w 8666"/>
                    <a:gd name="T3" fmla="*/ 0 h 8675"/>
                    <a:gd name="T4" fmla="*/ 0 w 8666"/>
                    <a:gd name="T5" fmla="*/ 0 h 867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666" h="8675">
                      <a:moveTo>
                        <a:pt x="0" y="0"/>
                      </a:moveTo>
                      <a:lnTo>
                        <a:pt x="8665" y="8675"/>
                      </a:lnTo>
                      <a:lnTo>
                        <a:pt x="8666" y="8675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695" name="Freeform 572">
                  <a:extLst>
                    <a:ext uri="{FF2B5EF4-FFF2-40B4-BE49-F238E27FC236}">
                      <a16:creationId xmlns:a16="http://schemas.microsoft.com/office/drawing/2014/main" id="{2F3A7229-0583-46CD-489F-1AC1F5CA3A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9" y="1160"/>
                  <a:ext cx="1" cy="1129"/>
                </a:xfrm>
                <a:custGeom>
                  <a:avLst/>
                  <a:gdLst>
                    <a:gd name="T0" fmla="*/ 0 w 1"/>
                    <a:gd name="T1" fmla="*/ 0 h 7803"/>
                    <a:gd name="T2" fmla="*/ 0 w 1"/>
                    <a:gd name="T3" fmla="*/ 0 h 7803"/>
                    <a:gd name="T4" fmla="*/ 1 w 1"/>
                    <a:gd name="T5" fmla="*/ 0 h 780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7803">
                      <a:moveTo>
                        <a:pt x="0" y="780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696" name="Freeform 573">
                  <a:extLst>
                    <a:ext uri="{FF2B5EF4-FFF2-40B4-BE49-F238E27FC236}">
                      <a16:creationId xmlns:a16="http://schemas.microsoft.com/office/drawing/2014/main" id="{98F620CB-C6DD-AA27-6A4C-A991B5ABD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1" y="1574"/>
                  <a:ext cx="2" cy="1047"/>
                </a:xfrm>
                <a:custGeom>
                  <a:avLst/>
                  <a:gdLst>
                    <a:gd name="T0" fmla="*/ 0 w 1"/>
                    <a:gd name="T1" fmla="*/ 0 h 7231"/>
                    <a:gd name="T2" fmla="*/ 0 w 1"/>
                    <a:gd name="T3" fmla="*/ 0 h 7231"/>
                    <a:gd name="T4" fmla="*/ 128 w 1"/>
                    <a:gd name="T5" fmla="*/ 0 h 72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7231">
                      <a:moveTo>
                        <a:pt x="0" y="723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697" name="Freeform 574">
                  <a:extLst>
                    <a:ext uri="{FF2B5EF4-FFF2-40B4-BE49-F238E27FC236}">
                      <a16:creationId xmlns:a16="http://schemas.microsoft.com/office/drawing/2014/main" id="{AF0387C5-1083-8B8C-36AF-028D918926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3" y="876"/>
                  <a:ext cx="2" cy="2378"/>
                </a:xfrm>
                <a:custGeom>
                  <a:avLst/>
                  <a:gdLst>
                    <a:gd name="T0" fmla="*/ 0 w 1"/>
                    <a:gd name="T1" fmla="*/ 0 h 16436"/>
                    <a:gd name="T2" fmla="*/ 0 w 1"/>
                    <a:gd name="T3" fmla="*/ 0 h 16436"/>
                    <a:gd name="T4" fmla="*/ 128 w 1"/>
                    <a:gd name="T5" fmla="*/ 0 h 164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6436">
                      <a:moveTo>
                        <a:pt x="0" y="16436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698" name="Freeform 575">
                  <a:extLst>
                    <a:ext uri="{FF2B5EF4-FFF2-40B4-BE49-F238E27FC236}">
                      <a16:creationId xmlns:a16="http://schemas.microsoft.com/office/drawing/2014/main" id="{9267A8FF-9D5B-CD37-7E08-A9C598F461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9" y="876"/>
                  <a:ext cx="964" cy="698"/>
                </a:xfrm>
                <a:custGeom>
                  <a:avLst/>
                  <a:gdLst>
                    <a:gd name="T0" fmla="*/ 0 w 6664"/>
                    <a:gd name="T1" fmla="*/ 0 h 4828"/>
                    <a:gd name="T2" fmla="*/ 0 w 6664"/>
                    <a:gd name="T3" fmla="*/ 0 h 4828"/>
                    <a:gd name="T4" fmla="*/ 0 w 6664"/>
                    <a:gd name="T5" fmla="*/ 0 h 4828"/>
                    <a:gd name="T6" fmla="*/ 0 w 6664"/>
                    <a:gd name="T7" fmla="*/ 0 h 4828"/>
                    <a:gd name="T8" fmla="*/ 0 w 6664"/>
                    <a:gd name="T9" fmla="*/ 0 h 48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64" h="4828">
                      <a:moveTo>
                        <a:pt x="0" y="1961"/>
                      </a:moveTo>
                      <a:lnTo>
                        <a:pt x="2293" y="4828"/>
                      </a:lnTo>
                      <a:lnTo>
                        <a:pt x="6664" y="0"/>
                      </a:lnTo>
                      <a:lnTo>
                        <a:pt x="0" y="1961"/>
                      </a:lnTo>
                      <a:lnTo>
                        <a:pt x="1" y="1961"/>
                      </a:lnTo>
                    </a:path>
                  </a:pathLst>
                </a:custGeom>
                <a:solidFill>
                  <a:srgbClr val="00FFFF"/>
                </a:solidFill>
                <a:ln w="38100" cmpd="sng">
                  <a:solidFill>
                    <a:srgbClr val="FF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699" name="Freeform 576">
                  <a:extLst>
                    <a:ext uri="{FF2B5EF4-FFF2-40B4-BE49-F238E27FC236}">
                      <a16:creationId xmlns:a16="http://schemas.microsoft.com/office/drawing/2014/main" id="{D18A729D-FB4B-ADAE-4EBE-029950C4D5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7" y="1457"/>
                  <a:ext cx="45" cy="117"/>
                </a:xfrm>
                <a:custGeom>
                  <a:avLst/>
                  <a:gdLst>
                    <a:gd name="T0" fmla="*/ 0 w 308"/>
                    <a:gd name="T1" fmla="*/ 0 h 816"/>
                    <a:gd name="T2" fmla="*/ 0 w 308"/>
                    <a:gd name="T3" fmla="*/ 0 h 816"/>
                    <a:gd name="T4" fmla="*/ 0 w 308"/>
                    <a:gd name="T5" fmla="*/ 0 h 816"/>
                    <a:gd name="T6" fmla="*/ 0 w 308"/>
                    <a:gd name="T7" fmla="*/ 0 h 8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8" h="816">
                      <a:moveTo>
                        <a:pt x="308" y="816"/>
                      </a:moveTo>
                      <a:lnTo>
                        <a:pt x="228" y="38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700" name="Freeform 577">
                  <a:extLst>
                    <a:ext uri="{FF2B5EF4-FFF2-40B4-BE49-F238E27FC236}">
                      <a16:creationId xmlns:a16="http://schemas.microsoft.com/office/drawing/2014/main" id="{4F2A866F-98B8-90B2-2359-A02242860B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1" y="994"/>
                  <a:ext cx="135" cy="60"/>
                </a:xfrm>
                <a:custGeom>
                  <a:avLst/>
                  <a:gdLst>
                    <a:gd name="T0" fmla="*/ 0 w 928"/>
                    <a:gd name="T1" fmla="*/ 0 h 419"/>
                    <a:gd name="T2" fmla="*/ 0 w 928"/>
                    <a:gd name="T3" fmla="*/ 0 h 419"/>
                    <a:gd name="T4" fmla="*/ 0 w 928"/>
                    <a:gd name="T5" fmla="*/ 0 h 419"/>
                    <a:gd name="T6" fmla="*/ 0 w 928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28" h="419">
                      <a:moveTo>
                        <a:pt x="0" y="0"/>
                      </a:moveTo>
                      <a:lnTo>
                        <a:pt x="419" y="310"/>
                      </a:lnTo>
                      <a:lnTo>
                        <a:pt x="927" y="419"/>
                      </a:lnTo>
                      <a:lnTo>
                        <a:pt x="928" y="419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0671" name="Rectangle 578">
                <a:extLst>
                  <a:ext uri="{FF2B5EF4-FFF2-40B4-BE49-F238E27FC236}">
                    <a16:creationId xmlns:a16="http://schemas.microsoft.com/office/drawing/2014/main" id="{E4E5BCC3-DE5E-D885-E857-5B319245E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924"/>
                <a:ext cx="19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CN" altLang="en-US" sz="2400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</a:t>
                </a:r>
              </a:p>
            </p:txBody>
          </p:sp>
          <p:sp>
            <p:nvSpPr>
              <p:cNvPr id="70672" name="Rectangle 579">
                <a:extLst>
                  <a:ext uri="{FF2B5EF4-FFF2-40B4-BE49-F238E27FC236}">
                    <a16:creationId xmlns:a16="http://schemas.microsoft.com/office/drawing/2014/main" id="{46BB45BC-B75C-5C0E-D730-5D805D9D7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8" y="1296"/>
                <a:ext cx="2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CN" altLang="en-US" sz="2400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</a:t>
                </a:r>
              </a:p>
            </p:txBody>
          </p:sp>
          <p:sp>
            <p:nvSpPr>
              <p:cNvPr id="70673" name="Text Box 580">
                <a:extLst>
                  <a:ext uri="{FF2B5EF4-FFF2-40B4-BE49-F238E27FC236}">
                    <a16:creationId xmlns:a16="http://schemas.microsoft.com/office/drawing/2014/main" id="{22D6E67E-0798-6F54-85B9-D2E29EBF6A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7" y="968"/>
                <a:ext cx="52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'</a:t>
                </a:r>
              </a:p>
            </p:txBody>
          </p:sp>
          <p:sp>
            <p:nvSpPr>
              <p:cNvPr id="70674" name="Text Box 581">
                <a:extLst>
                  <a:ext uri="{FF2B5EF4-FFF2-40B4-BE49-F238E27FC236}">
                    <a16:creationId xmlns:a16="http://schemas.microsoft.com/office/drawing/2014/main" id="{17BC5D87-5D53-F217-A0AA-18F0918F6A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8" y="648"/>
                <a:ext cx="5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'</a:t>
                </a:r>
                <a:endPara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0675" name="Text Box 582">
                <a:extLst>
                  <a:ext uri="{FF2B5EF4-FFF2-40B4-BE49-F238E27FC236}">
                    <a16:creationId xmlns:a16="http://schemas.microsoft.com/office/drawing/2014/main" id="{764412A4-5CAB-AB18-09D7-658CC711E6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6" y="914"/>
                <a:ext cx="5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"</a:t>
                </a:r>
              </a:p>
            </p:txBody>
          </p:sp>
          <p:sp>
            <p:nvSpPr>
              <p:cNvPr id="70676" name="Text Box 583">
                <a:extLst>
                  <a:ext uri="{FF2B5EF4-FFF2-40B4-BE49-F238E27FC236}">
                    <a16:creationId xmlns:a16="http://schemas.microsoft.com/office/drawing/2014/main" id="{4837BDB6-B73B-E51D-E8DE-1E71CC83B5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3" y="3192"/>
                <a:ext cx="52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</a:p>
            </p:txBody>
          </p:sp>
          <p:sp>
            <p:nvSpPr>
              <p:cNvPr id="70677" name="Text Box 584">
                <a:extLst>
                  <a:ext uri="{FF2B5EF4-FFF2-40B4-BE49-F238E27FC236}">
                    <a16:creationId xmlns:a16="http://schemas.microsoft.com/office/drawing/2014/main" id="{39B4F3CA-E3A3-3154-43B8-8DE8A6C178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069"/>
                <a:ext cx="5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</a:p>
            </p:txBody>
          </p:sp>
          <p:sp>
            <p:nvSpPr>
              <p:cNvPr id="70678" name="Text Box 585">
                <a:extLst>
                  <a:ext uri="{FF2B5EF4-FFF2-40B4-BE49-F238E27FC236}">
                    <a16:creationId xmlns:a16="http://schemas.microsoft.com/office/drawing/2014/main" id="{FD06EB7E-205E-DDD3-F57A-8AE86CCB7D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4" y="1450"/>
                <a:ext cx="5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"</a:t>
                </a:r>
                <a:endPara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0679" name="Text Box 586">
                <a:extLst>
                  <a:ext uri="{FF2B5EF4-FFF2-40B4-BE49-F238E27FC236}">
                    <a16:creationId xmlns:a16="http://schemas.microsoft.com/office/drawing/2014/main" id="{97C6B3BE-2269-EEFE-DB8C-7A188A4206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3" y="1391"/>
                <a:ext cx="5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'</a:t>
                </a:r>
                <a:endPara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0680" name="Text Box 587">
                <a:extLst>
                  <a:ext uri="{FF2B5EF4-FFF2-40B4-BE49-F238E27FC236}">
                    <a16:creationId xmlns:a16="http://schemas.microsoft.com/office/drawing/2014/main" id="{D368ED43-3533-DF39-5233-2AFAF82C93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4" y="2470"/>
                <a:ext cx="52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5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7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57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57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207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 descr="第四章 平面">
            <a:extLst>
              <a:ext uri="{FF2B5EF4-FFF2-40B4-BE49-F238E27FC236}">
                <a16:creationId xmlns:a16="http://schemas.microsoft.com/office/drawing/2014/main" id="{EE608CB4-4CAA-1F1A-D7E2-40814379A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8" r="56296" b="20584"/>
          <a:stretch>
            <a:fillRect/>
          </a:stretch>
        </p:blipFill>
        <p:spPr bwMode="auto">
          <a:xfrm>
            <a:off x="1524000" y="1196975"/>
            <a:ext cx="39957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2" name="Rectangle 6">
            <a:extLst>
              <a:ext uri="{FF2B5EF4-FFF2-40B4-BE49-F238E27FC236}">
                <a16:creationId xmlns:a16="http://schemas.microsoft.com/office/drawing/2014/main" id="{BF97A955-92E9-B8CB-8673-789C178037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95663" y="155575"/>
            <a:ext cx="4500562" cy="609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FF"/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</a:extLst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zh-CN" altLang="en-US" sz="2800">
                <a:solidFill>
                  <a:schemeClr val="tx1"/>
                </a:solidFill>
                <a:ea typeface="宋体" pitchFamily="2" charset="-122"/>
              </a:rPr>
              <a:t>正垂面的迹线表示法</a:t>
            </a:r>
            <a:r>
              <a:rPr lang="zh-CN" altLang="en-US">
                <a:solidFill>
                  <a:schemeClr val="tx1"/>
                </a:solidFill>
                <a:ea typeface="宋体" pitchFamily="2" charset="-122"/>
              </a:rPr>
              <a:t>  </a:t>
            </a:r>
          </a:p>
        </p:txBody>
      </p:sp>
      <p:grpSp>
        <p:nvGrpSpPr>
          <p:cNvPr id="157703" name="Group 7">
            <a:extLst>
              <a:ext uri="{FF2B5EF4-FFF2-40B4-BE49-F238E27FC236}">
                <a16:creationId xmlns:a16="http://schemas.microsoft.com/office/drawing/2014/main" id="{87E34BA1-3A13-60A2-893B-1827861D8C90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524000"/>
            <a:ext cx="3390900" cy="3492500"/>
            <a:chOff x="240" y="960"/>
            <a:chExt cx="2136" cy="2200"/>
          </a:xfrm>
        </p:grpSpPr>
        <p:sp>
          <p:nvSpPr>
            <p:cNvPr id="71700" name="Freeform 8">
              <a:extLst>
                <a:ext uri="{FF2B5EF4-FFF2-40B4-BE49-F238E27FC236}">
                  <a16:creationId xmlns:a16="http://schemas.microsoft.com/office/drawing/2014/main" id="{DDC65DC7-910C-E65D-6973-58DAEF699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960"/>
              <a:ext cx="2136" cy="2200"/>
            </a:xfrm>
            <a:custGeom>
              <a:avLst/>
              <a:gdLst>
                <a:gd name="T0" fmla="*/ 0 w 2136"/>
                <a:gd name="T1" fmla="*/ 1344 h 2200"/>
                <a:gd name="T2" fmla="*/ 1200 w 2136"/>
                <a:gd name="T3" fmla="*/ 0 h 2200"/>
                <a:gd name="T4" fmla="*/ 1360 w 2136"/>
                <a:gd name="T5" fmla="*/ 168 h 2200"/>
                <a:gd name="T6" fmla="*/ 1584 w 2136"/>
                <a:gd name="T7" fmla="*/ 408 h 2200"/>
                <a:gd name="T8" fmla="*/ 1824 w 2136"/>
                <a:gd name="T9" fmla="*/ 616 h 2200"/>
                <a:gd name="T10" fmla="*/ 2136 w 2136"/>
                <a:gd name="T11" fmla="*/ 920 h 2200"/>
                <a:gd name="T12" fmla="*/ 2040 w 2136"/>
                <a:gd name="T13" fmla="*/ 1240 h 2200"/>
                <a:gd name="T14" fmla="*/ 1880 w 2136"/>
                <a:gd name="T15" fmla="*/ 1400 h 2200"/>
                <a:gd name="T16" fmla="*/ 1752 w 2136"/>
                <a:gd name="T17" fmla="*/ 1528 h 2200"/>
                <a:gd name="T18" fmla="*/ 1656 w 2136"/>
                <a:gd name="T19" fmla="*/ 1624 h 2200"/>
                <a:gd name="T20" fmla="*/ 1560 w 2136"/>
                <a:gd name="T21" fmla="*/ 1728 h 2200"/>
                <a:gd name="T22" fmla="*/ 1328 w 2136"/>
                <a:gd name="T23" fmla="*/ 1864 h 2200"/>
                <a:gd name="T24" fmla="*/ 1176 w 2136"/>
                <a:gd name="T25" fmla="*/ 2008 h 2200"/>
                <a:gd name="T26" fmla="*/ 1128 w 2136"/>
                <a:gd name="T27" fmla="*/ 2040 h 2200"/>
                <a:gd name="T28" fmla="*/ 984 w 2136"/>
                <a:gd name="T29" fmla="*/ 2200 h 2200"/>
                <a:gd name="T30" fmla="*/ 664 w 2136"/>
                <a:gd name="T31" fmla="*/ 2008 h 2200"/>
                <a:gd name="T32" fmla="*/ 560 w 2136"/>
                <a:gd name="T33" fmla="*/ 1816 h 2200"/>
                <a:gd name="T34" fmla="*/ 288 w 2136"/>
                <a:gd name="T35" fmla="*/ 1640 h 2200"/>
                <a:gd name="T36" fmla="*/ 192 w 2136"/>
                <a:gd name="T37" fmla="*/ 1488 h 2200"/>
                <a:gd name="T38" fmla="*/ 0 w 2136"/>
                <a:gd name="T39" fmla="*/ 1344 h 22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36" h="2200">
                  <a:moveTo>
                    <a:pt x="0" y="1344"/>
                  </a:moveTo>
                  <a:lnTo>
                    <a:pt x="1200" y="0"/>
                  </a:lnTo>
                  <a:lnTo>
                    <a:pt x="1360" y="168"/>
                  </a:lnTo>
                  <a:lnTo>
                    <a:pt x="1584" y="408"/>
                  </a:lnTo>
                  <a:lnTo>
                    <a:pt x="1824" y="616"/>
                  </a:lnTo>
                  <a:lnTo>
                    <a:pt x="2136" y="920"/>
                  </a:lnTo>
                  <a:lnTo>
                    <a:pt x="2040" y="1240"/>
                  </a:lnTo>
                  <a:lnTo>
                    <a:pt x="1880" y="1400"/>
                  </a:lnTo>
                  <a:lnTo>
                    <a:pt x="1752" y="1528"/>
                  </a:lnTo>
                  <a:lnTo>
                    <a:pt x="1656" y="1624"/>
                  </a:lnTo>
                  <a:lnTo>
                    <a:pt x="1560" y="1728"/>
                  </a:lnTo>
                  <a:lnTo>
                    <a:pt x="1328" y="1864"/>
                  </a:lnTo>
                  <a:lnTo>
                    <a:pt x="1176" y="2008"/>
                  </a:lnTo>
                  <a:lnTo>
                    <a:pt x="1128" y="2040"/>
                  </a:lnTo>
                  <a:lnTo>
                    <a:pt x="984" y="2200"/>
                  </a:lnTo>
                  <a:lnTo>
                    <a:pt x="664" y="2008"/>
                  </a:lnTo>
                  <a:lnTo>
                    <a:pt x="560" y="1816"/>
                  </a:lnTo>
                  <a:lnTo>
                    <a:pt x="288" y="1640"/>
                  </a:lnTo>
                  <a:lnTo>
                    <a:pt x="192" y="1488"/>
                  </a:lnTo>
                  <a:lnTo>
                    <a:pt x="0" y="13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01" name="Text Box 9">
              <a:extLst>
                <a:ext uri="{FF2B5EF4-FFF2-40B4-BE49-F238E27FC236}">
                  <a16:creationId xmlns:a16="http://schemas.microsoft.com/office/drawing/2014/main" id="{D5293F59-06C3-36D2-FA78-0A53EA825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5" y="1828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Q</a:t>
              </a:r>
            </a:p>
          </p:txBody>
        </p:sp>
        <p:sp>
          <p:nvSpPr>
            <p:cNvPr id="71702" name="Text Box 10">
              <a:extLst>
                <a:ext uri="{FF2B5EF4-FFF2-40B4-BE49-F238E27FC236}">
                  <a16:creationId xmlns:a16="http://schemas.microsoft.com/office/drawing/2014/main" id="{49121B88-D5C2-DDE6-0E8F-FA1EC8E994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092"/>
              <a:ext cx="5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Q</a:t>
              </a:r>
              <a:r>
                <a:rPr kumimoji="1" lang="en-US" altLang="zh-CN" sz="28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</a:p>
          </p:txBody>
        </p:sp>
        <p:sp>
          <p:nvSpPr>
            <p:cNvPr id="71703" name="Freeform 11">
              <a:extLst>
                <a:ext uri="{FF2B5EF4-FFF2-40B4-BE49-F238E27FC236}">
                  <a16:creationId xmlns:a16="http://schemas.microsoft.com/office/drawing/2014/main" id="{D03633D9-4A99-6E63-61B7-5D61907F7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2136"/>
              <a:ext cx="152" cy="164"/>
            </a:xfrm>
            <a:custGeom>
              <a:avLst/>
              <a:gdLst>
                <a:gd name="T0" fmla="*/ 152 w 152"/>
                <a:gd name="T1" fmla="*/ 0 h 164"/>
                <a:gd name="T2" fmla="*/ 0 w 152"/>
                <a:gd name="T3" fmla="*/ 164 h 1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2" h="164">
                  <a:moveTo>
                    <a:pt x="152" y="0"/>
                  </a:moveTo>
                  <a:lnTo>
                    <a:pt x="0" y="164"/>
                  </a:ln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04" name="Freeform 12">
              <a:extLst>
                <a:ext uri="{FF2B5EF4-FFF2-40B4-BE49-F238E27FC236}">
                  <a16:creationId xmlns:a16="http://schemas.microsoft.com/office/drawing/2014/main" id="{5C5AC568-4F99-08BF-E49A-1D509AA52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" y="964"/>
              <a:ext cx="156" cy="172"/>
            </a:xfrm>
            <a:custGeom>
              <a:avLst/>
              <a:gdLst>
                <a:gd name="T0" fmla="*/ 156 w 156"/>
                <a:gd name="T1" fmla="*/ 0 h 172"/>
                <a:gd name="T2" fmla="*/ 0 w 156"/>
                <a:gd name="T3" fmla="*/ 172 h 1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6" h="172">
                  <a:moveTo>
                    <a:pt x="156" y="0"/>
                  </a:moveTo>
                  <a:lnTo>
                    <a:pt x="0" y="172"/>
                  </a:ln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7709" name="Group 13">
            <a:extLst>
              <a:ext uri="{FF2B5EF4-FFF2-40B4-BE49-F238E27FC236}">
                <a16:creationId xmlns:a16="http://schemas.microsoft.com/office/drawing/2014/main" id="{FDAB00D2-37D5-924F-04FD-41A7F8D7120E}"/>
              </a:ext>
            </a:extLst>
          </p:cNvPr>
          <p:cNvGrpSpPr>
            <a:grpSpLocks/>
          </p:cNvGrpSpPr>
          <p:nvPr/>
        </p:nvGrpSpPr>
        <p:grpSpPr bwMode="auto">
          <a:xfrm>
            <a:off x="6032501" y="1517650"/>
            <a:ext cx="3998913" cy="4127500"/>
            <a:chOff x="2840" y="956"/>
            <a:chExt cx="2519" cy="2600"/>
          </a:xfrm>
        </p:grpSpPr>
        <p:sp>
          <p:nvSpPr>
            <p:cNvPr id="71689" name="Line 14">
              <a:extLst>
                <a:ext uri="{FF2B5EF4-FFF2-40B4-BE49-F238E27FC236}">
                  <a16:creationId xmlns:a16="http://schemas.microsoft.com/office/drawing/2014/main" id="{58A37928-F817-F319-B472-97047329E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9" y="956"/>
              <a:ext cx="0" cy="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690" name="Line 15">
              <a:extLst>
                <a:ext uri="{FF2B5EF4-FFF2-40B4-BE49-F238E27FC236}">
                  <a16:creationId xmlns:a16="http://schemas.microsoft.com/office/drawing/2014/main" id="{D6DB4644-00A7-C4EC-BDCF-CC57AC8602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1200"/>
              <a:ext cx="1200" cy="110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691" name="Line 16">
              <a:extLst>
                <a:ext uri="{FF2B5EF4-FFF2-40B4-BE49-F238E27FC236}">
                  <a16:creationId xmlns:a16="http://schemas.microsoft.com/office/drawing/2014/main" id="{4BFC6322-CEC9-1360-75AF-3F01893F6D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40" y="2374"/>
              <a:ext cx="25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692" name="Rectangle 17">
              <a:extLst>
                <a:ext uri="{FF2B5EF4-FFF2-40B4-BE49-F238E27FC236}">
                  <a16:creationId xmlns:a16="http://schemas.microsoft.com/office/drawing/2014/main" id="{A4598D81-F2AE-DBC8-702A-B4C650C0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021"/>
              <a:ext cx="23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  <a:sym typeface="Math1" pitchFamily="2" charset="2"/>
                </a:rPr>
                <a:t>α</a:t>
              </a:r>
            </a:p>
          </p:txBody>
        </p:sp>
        <p:sp>
          <p:nvSpPr>
            <p:cNvPr id="71693" name="Rectangle 18">
              <a:extLst>
                <a:ext uri="{FF2B5EF4-FFF2-40B4-BE49-F238E27FC236}">
                  <a16:creationId xmlns:a16="http://schemas.microsoft.com/office/drawing/2014/main" id="{57BA45AD-A3B4-EFA5-170D-A75037869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1373"/>
              <a:ext cx="26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  <a:sym typeface="Math1" pitchFamily="2" charset="2"/>
                </a:rPr>
                <a:t>γ</a:t>
              </a:r>
            </a:p>
          </p:txBody>
        </p:sp>
        <p:sp>
          <p:nvSpPr>
            <p:cNvPr id="71694" name="Freeform 19">
              <a:extLst>
                <a:ext uri="{FF2B5EF4-FFF2-40B4-BE49-F238E27FC236}">
                  <a16:creationId xmlns:a16="http://schemas.microsoft.com/office/drawing/2014/main" id="{BC0ABC13-CA14-682A-A5D3-53624939C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" y="1392"/>
              <a:ext cx="198" cy="99"/>
            </a:xfrm>
            <a:custGeom>
              <a:avLst/>
              <a:gdLst>
                <a:gd name="T0" fmla="*/ 0 w 198"/>
                <a:gd name="T1" fmla="*/ 0 h 99"/>
                <a:gd name="T2" fmla="*/ 96 w 198"/>
                <a:gd name="T3" fmla="*/ 75 h 99"/>
                <a:gd name="T4" fmla="*/ 198 w 198"/>
                <a:gd name="T5" fmla="*/ 99 h 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" h="99">
                  <a:moveTo>
                    <a:pt x="0" y="0"/>
                  </a:moveTo>
                  <a:lnTo>
                    <a:pt x="96" y="75"/>
                  </a:lnTo>
                  <a:lnTo>
                    <a:pt x="198" y="9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695" name="Freeform 20">
              <a:extLst>
                <a:ext uri="{FF2B5EF4-FFF2-40B4-BE49-F238E27FC236}">
                  <a16:creationId xmlns:a16="http://schemas.microsoft.com/office/drawing/2014/main" id="{7BAEFAB3-8C21-8D2F-25FC-84A14303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2154"/>
              <a:ext cx="102" cy="219"/>
            </a:xfrm>
            <a:custGeom>
              <a:avLst/>
              <a:gdLst>
                <a:gd name="T0" fmla="*/ 0 w 102"/>
                <a:gd name="T1" fmla="*/ 0 h 219"/>
                <a:gd name="T2" fmla="*/ 73 w 102"/>
                <a:gd name="T3" fmla="*/ 102 h 219"/>
                <a:gd name="T4" fmla="*/ 102 w 102"/>
                <a:gd name="T5" fmla="*/ 219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219">
                  <a:moveTo>
                    <a:pt x="0" y="0"/>
                  </a:moveTo>
                  <a:lnTo>
                    <a:pt x="73" y="102"/>
                  </a:lnTo>
                  <a:lnTo>
                    <a:pt x="102" y="21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696" name="Freeform 21">
              <a:extLst>
                <a:ext uri="{FF2B5EF4-FFF2-40B4-BE49-F238E27FC236}">
                  <a16:creationId xmlns:a16="http://schemas.microsoft.com/office/drawing/2014/main" id="{87E6F3A5-6D7F-7106-75EE-550B99861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2072"/>
              <a:ext cx="236" cy="224"/>
            </a:xfrm>
            <a:custGeom>
              <a:avLst/>
              <a:gdLst>
                <a:gd name="T0" fmla="*/ 0 w 236"/>
                <a:gd name="T1" fmla="*/ 224 h 224"/>
                <a:gd name="T2" fmla="*/ 236 w 236"/>
                <a:gd name="T3" fmla="*/ 0 h 2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6" h="224">
                  <a:moveTo>
                    <a:pt x="0" y="224"/>
                  </a:moveTo>
                  <a:lnTo>
                    <a:pt x="236" y="0"/>
                  </a:lnTo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697" name="Freeform 22">
              <a:extLst>
                <a:ext uri="{FF2B5EF4-FFF2-40B4-BE49-F238E27FC236}">
                  <a16:creationId xmlns:a16="http://schemas.microsoft.com/office/drawing/2014/main" id="{4DC17F60-D107-3513-CC73-D4384554F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" y="1200"/>
              <a:ext cx="204" cy="192"/>
            </a:xfrm>
            <a:custGeom>
              <a:avLst/>
              <a:gdLst>
                <a:gd name="T0" fmla="*/ 204 w 204"/>
                <a:gd name="T1" fmla="*/ 0 h 192"/>
                <a:gd name="T2" fmla="*/ 0 w 204"/>
                <a:gd name="T3" fmla="*/ 192 h 19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4" h="192">
                  <a:moveTo>
                    <a:pt x="204" y="0"/>
                  </a:moveTo>
                  <a:lnTo>
                    <a:pt x="0" y="192"/>
                  </a:lnTo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698" name="Text Box 23">
              <a:extLst>
                <a:ext uri="{FF2B5EF4-FFF2-40B4-BE49-F238E27FC236}">
                  <a16:creationId xmlns:a16="http://schemas.microsoft.com/office/drawing/2014/main" id="{DEFBA32F-A569-CE31-5665-BE104A3D2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" y="1368"/>
              <a:ext cx="4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Q</a:t>
              </a:r>
              <a:r>
                <a:rPr kumimoji="1" lang="en-US" altLang="zh-CN" sz="28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</a:p>
          </p:txBody>
        </p:sp>
        <p:sp>
          <p:nvSpPr>
            <p:cNvPr id="71699" name="Line 24">
              <a:extLst>
                <a:ext uri="{FF2B5EF4-FFF2-40B4-BE49-F238E27FC236}">
                  <a16:creationId xmlns:a16="http://schemas.microsoft.com/office/drawing/2014/main" id="{C620810E-26C3-ADAB-54D3-7791F77B1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2376"/>
              <a:ext cx="1068" cy="10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2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8" descr="第四章 平面">
            <a:extLst>
              <a:ext uri="{FF2B5EF4-FFF2-40B4-BE49-F238E27FC236}">
                <a16:creationId xmlns:a16="http://schemas.microsoft.com/office/drawing/2014/main" id="{1953D850-178A-7159-10C6-4F5D48CF6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5" r="56294" b="27924"/>
          <a:stretch>
            <a:fillRect/>
          </a:stretch>
        </p:blipFill>
        <p:spPr bwMode="auto">
          <a:xfrm>
            <a:off x="1524000" y="692150"/>
            <a:ext cx="3995738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8729" name="Group 9">
            <a:extLst>
              <a:ext uri="{FF2B5EF4-FFF2-40B4-BE49-F238E27FC236}">
                <a16:creationId xmlns:a16="http://schemas.microsoft.com/office/drawing/2014/main" id="{88D90290-51FC-DEB9-E919-411F4EB7FE7D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219200"/>
            <a:ext cx="3409950" cy="3048000"/>
            <a:chOff x="144" y="768"/>
            <a:chExt cx="2148" cy="1920"/>
          </a:xfrm>
        </p:grpSpPr>
        <p:sp>
          <p:nvSpPr>
            <p:cNvPr id="72761" name="Text Box 10">
              <a:extLst>
                <a:ext uri="{FF2B5EF4-FFF2-40B4-BE49-F238E27FC236}">
                  <a16:creationId xmlns:a16="http://schemas.microsoft.com/office/drawing/2014/main" id="{B8017851-EFD2-838C-4974-F43FBFA52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768"/>
              <a:ext cx="7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r>
                <a:rPr kumimoji="1" lang="en-US" altLang="zh-CN" sz="24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W</a:t>
              </a:r>
            </a:p>
          </p:txBody>
        </p:sp>
        <p:sp>
          <p:nvSpPr>
            <p:cNvPr id="72762" name="Freeform 11">
              <a:extLst>
                <a:ext uri="{FF2B5EF4-FFF2-40B4-BE49-F238E27FC236}">
                  <a16:creationId xmlns:a16="http://schemas.microsoft.com/office/drawing/2014/main" id="{AF7EF162-6486-8083-1993-CBD2D737F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768"/>
              <a:ext cx="2064" cy="1920"/>
            </a:xfrm>
            <a:custGeom>
              <a:avLst/>
              <a:gdLst>
                <a:gd name="T0" fmla="*/ 1392 w 2064"/>
                <a:gd name="T1" fmla="*/ 0 h 1920"/>
                <a:gd name="T2" fmla="*/ 2064 w 2064"/>
                <a:gd name="T3" fmla="*/ 1920 h 1920"/>
                <a:gd name="T4" fmla="*/ 768 w 2064"/>
                <a:gd name="T5" fmla="*/ 1920 h 1920"/>
                <a:gd name="T6" fmla="*/ 0 w 2064"/>
                <a:gd name="T7" fmla="*/ 0 h 1920"/>
                <a:gd name="T8" fmla="*/ 1392 w 2064"/>
                <a:gd name="T9" fmla="*/ 0 h 1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4" h="1920">
                  <a:moveTo>
                    <a:pt x="1392" y="0"/>
                  </a:moveTo>
                  <a:lnTo>
                    <a:pt x="2064" y="1920"/>
                  </a:lnTo>
                  <a:lnTo>
                    <a:pt x="768" y="1920"/>
                  </a:lnTo>
                  <a:lnTo>
                    <a:pt x="0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63" name="Freeform 12">
              <a:extLst>
                <a:ext uri="{FF2B5EF4-FFF2-40B4-BE49-F238E27FC236}">
                  <a16:creationId xmlns:a16="http://schemas.microsoft.com/office/drawing/2014/main" id="{986B1EF0-6A16-E565-4428-D45D73FC2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768"/>
              <a:ext cx="60" cy="176"/>
            </a:xfrm>
            <a:custGeom>
              <a:avLst/>
              <a:gdLst>
                <a:gd name="T0" fmla="*/ 0 w 60"/>
                <a:gd name="T1" fmla="*/ 0 h 176"/>
                <a:gd name="T2" fmla="*/ 60 w 60"/>
                <a:gd name="T3" fmla="*/ 176 h 17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176">
                  <a:moveTo>
                    <a:pt x="0" y="0"/>
                  </a:moveTo>
                  <a:lnTo>
                    <a:pt x="60" y="176"/>
                  </a:ln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64" name="Freeform 13">
              <a:extLst>
                <a:ext uri="{FF2B5EF4-FFF2-40B4-BE49-F238E27FC236}">
                  <a16:creationId xmlns:a16="http://schemas.microsoft.com/office/drawing/2014/main" id="{54FB7EF7-46C2-9AC0-B729-FA804DAB7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2488"/>
              <a:ext cx="68" cy="200"/>
            </a:xfrm>
            <a:custGeom>
              <a:avLst/>
              <a:gdLst>
                <a:gd name="T0" fmla="*/ 0 w 68"/>
                <a:gd name="T1" fmla="*/ 0 h 200"/>
                <a:gd name="T2" fmla="*/ 68 w 68"/>
                <a:gd name="T3" fmla="*/ 200 h 2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" h="200">
                  <a:moveTo>
                    <a:pt x="0" y="0"/>
                  </a:moveTo>
                  <a:lnTo>
                    <a:pt x="68" y="200"/>
                  </a:ln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65" name="Text Box 14">
              <a:extLst>
                <a:ext uri="{FF2B5EF4-FFF2-40B4-BE49-F238E27FC236}">
                  <a16:creationId xmlns:a16="http://schemas.microsoft.com/office/drawing/2014/main" id="{C6759843-EC90-896D-BAC1-60C81586C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76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</p:grpSp>
      <p:sp>
        <p:nvSpPr>
          <p:cNvPr id="72708" name="Rectangle 15">
            <a:extLst>
              <a:ext uri="{FF2B5EF4-FFF2-40B4-BE49-F238E27FC236}">
                <a16:creationId xmlns:a16="http://schemas.microsoft.com/office/drawing/2014/main" id="{716C4E2C-C804-E548-0310-38B28468D2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59150" y="76200"/>
            <a:ext cx="3132138" cy="609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FF"/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</a:extLst>
        </p:spPr>
        <p:txBody>
          <a:bodyPr/>
          <a:lstStyle/>
          <a:p>
            <a:pPr eaLnBrk="1" hangingPunct="1"/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．侧垂面</a:t>
            </a:r>
          </a:p>
        </p:txBody>
      </p:sp>
      <p:sp>
        <p:nvSpPr>
          <p:cNvPr id="158736" name="Rectangle 16">
            <a:extLst>
              <a:ext uri="{FF2B5EF4-FFF2-40B4-BE49-F238E27FC236}">
                <a16:creationId xmlns:a16="http://schemas.microsoft.com/office/drawing/2014/main" id="{68ECAB31-6E2D-B349-78F4-9F356079312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00200" y="5238750"/>
            <a:ext cx="9067800" cy="137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FF"/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</a:extLst>
        </p:spPr>
        <p:txBody>
          <a:bodyPr/>
          <a:lstStyle/>
          <a:p>
            <a:pPr eaLnBrk="1" hangingPunct="1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投影特性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(1) 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积聚为一条线</a:t>
            </a:r>
          </a:p>
          <a:p>
            <a:pPr eaLnBrk="1" hangingPunct="1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(2)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abc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的类似形</a:t>
            </a:r>
          </a:p>
          <a:p>
            <a:pPr eaLnBrk="1" hangingPunct="1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(3) 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OZ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OY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的夹角</a:t>
            </a: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反映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α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、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β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角的真实大小                     </a:t>
            </a:r>
          </a:p>
        </p:txBody>
      </p:sp>
      <p:grpSp>
        <p:nvGrpSpPr>
          <p:cNvPr id="158737" name="Group 17">
            <a:extLst>
              <a:ext uri="{FF2B5EF4-FFF2-40B4-BE49-F238E27FC236}">
                <a16:creationId xmlns:a16="http://schemas.microsoft.com/office/drawing/2014/main" id="{2FC39766-97E4-48F8-714B-AA8FBE69B8EB}"/>
              </a:ext>
            </a:extLst>
          </p:cNvPr>
          <p:cNvGrpSpPr>
            <a:grpSpLocks/>
          </p:cNvGrpSpPr>
          <p:nvPr/>
        </p:nvGrpSpPr>
        <p:grpSpPr bwMode="auto">
          <a:xfrm>
            <a:off x="2781300" y="1524000"/>
            <a:ext cx="2667000" cy="2686050"/>
            <a:chOff x="792" y="960"/>
            <a:chExt cx="1680" cy="1692"/>
          </a:xfrm>
        </p:grpSpPr>
        <p:sp>
          <p:nvSpPr>
            <p:cNvPr id="72750" name="Text Box 18">
              <a:extLst>
                <a:ext uri="{FF2B5EF4-FFF2-40B4-BE49-F238E27FC236}">
                  <a16:creationId xmlns:a16="http://schemas.microsoft.com/office/drawing/2014/main" id="{8F5E287F-5B0D-0B86-201B-85E5BE93A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6" y="194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72751" name="Text Box 19">
              <a:extLst>
                <a:ext uri="{FF2B5EF4-FFF2-40B4-BE49-F238E27FC236}">
                  <a16:creationId xmlns:a16="http://schemas.microsoft.com/office/drawing/2014/main" id="{9D67F720-DEF6-466F-33E1-46BEF4A07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8" y="219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  <p:sp>
          <p:nvSpPr>
            <p:cNvPr id="72752" name="Text Box 20">
              <a:extLst>
                <a:ext uri="{FF2B5EF4-FFF2-40B4-BE49-F238E27FC236}">
                  <a16:creationId xmlns:a16="http://schemas.microsoft.com/office/drawing/2014/main" id="{2A0BF60D-4350-08B5-9197-59CADE70A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2" y="97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  <p:sp>
          <p:nvSpPr>
            <p:cNvPr id="72753" name="Text Box 21">
              <a:extLst>
                <a:ext uri="{FF2B5EF4-FFF2-40B4-BE49-F238E27FC236}">
                  <a16:creationId xmlns:a16="http://schemas.microsoft.com/office/drawing/2014/main" id="{9735FB43-4D48-7E58-DF62-9BCB58043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" y="236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72754" name="Text Box 22">
              <a:extLst>
                <a:ext uri="{FF2B5EF4-FFF2-40B4-BE49-F238E27FC236}">
                  <a16:creationId xmlns:a16="http://schemas.microsoft.com/office/drawing/2014/main" id="{614E2A60-5C4C-46F1-B1E5-21A9C0582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72755" name="Freeform 23">
              <a:extLst>
                <a:ext uri="{FF2B5EF4-FFF2-40B4-BE49-F238E27FC236}">
                  <a16:creationId xmlns:a16="http://schemas.microsoft.com/office/drawing/2014/main" id="{06F4A0A5-B451-BDCD-BF2C-5955C88E1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" y="1152"/>
              <a:ext cx="848" cy="1240"/>
            </a:xfrm>
            <a:custGeom>
              <a:avLst/>
              <a:gdLst>
                <a:gd name="T0" fmla="*/ 0 w 848"/>
                <a:gd name="T1" fmla="*/ 1240 h 1240"/>
                <a:gd name="T2" fmla="*/ 848 w 848"/>
                <a:gd name="T3" fmla="*/ 840 h 1240"/>
                <a:gd name="T4" fmla="*/ 160 w 848"/>
                <a:gd name="T5" fmla="*/ 0 h 1240"/>
                <a:gd name="T6" fmla="*/ 0 w 848"/>
                <a:gd name="T7" fmla="*/ 1240 h 1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8" h="1240">
                  <a:moveTo>
                    <a:pt x="0" y="1240"/>
                  </a:moveTo>
                  <a:lnTo>
                    <a:pt x="848" y="840"/>
                  </a:lnTo>
                  <a:lnTo>
                    <a:pt x="160" y="0"/>
                  </a:lnTo>
                  <a:lnTo>
                    <a:pt x="0" y="1240"/>
                  </a:lnTo>
                  <a:close/>
                </a:path>
              </a:pathLst>
            </a:custGeom>
            <a:solidFill>
              <a:srgbClr val="00FFFF"/>
            </a:solidFill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56" name="Line 24">
              <a:extLst>
                <a:ext uri="{FF2B5EF4-FFF2-40B4-BE49-F238E27FC236}">
                  <a16:creationId xmlns:a16="http://schemas.microsoft.com/office/drawing/2014/main" id="{6726EEA5-B06A-91E2-CC0F-08D4551C51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115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57" name="Freeform 25">
              <a:extLst>
                <a:ext uri="{FF2B5EF4-FFF2-40B4-BE49-F238E27FC236}">
                  <a16:creationId xmlns:a16="http://schemas.microsoft.com/office/drawing/2014/main" id="{D7054245-3727-6D58-4CDB-B370C4AE8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1989"/>
              <a:ext cx="159" cy="1"/>
            </a:xfrm>
            <a:custGeom>
              <a:avLst/>
              <a:gdLst>
                <a:gd name="T0" fmla="*/ 0 w 159"/>
                <a:gd name="T1" fmla="*/ 0 h 1"/>
                <a:gd name="T2" fmla="*/ 159 w 159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9" h="1">
                  <a:moveTo>
                    <a:pt x="0" y="0"/>
                  </a:moveTo>
                  <a:lnTo>
                    <a:pt x="15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58" name="Line 26">
              <a:extLst>
                <a:ext uri="{FF2B5EF4-FFF2-40B4-BE49-F238E27FC236}">
                  <a16:creationId xmlns:a16="http://schemas.microsoft.com/office/drawing/2014/main" id="{E2F30FDF-1B31-09F8-2686-1536C0C66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400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59" name="Line 27">
              <a:extLst>
                <a:ext uri="{FF2B5EF4-FFF2-40B4-BE49-F238E27FC236}">
                  <a16:creationId xmlns:a16="http://schemas.microsoft.com/office/drawing/2014/main" id="{EF8B2CEB-2611-119E-6D62-4876DDDF9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152"/>
              <a:ext cx="432" cy="12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60" name="Text Box 28">
              <a:extLst>
                <a:ext uri="{FF2B5EF4-FFF2-40B4-BE49-F238E27FC236}">
                  <a16:creationId xmlns:a16="http://schemas.microsoft.com/office/drawing/2014/main" id="{C83BE4CE-73BE-D9C8-9FFF-0BFE36BA7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" y="177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8753" name="Group 33">
            <a:extLst>
              <a:ext uri="{FF2B5EF4-FFF2-40B4-BE49-F238E27FC236}">
                <a16:creationId xmlns:a16="http://schemas.microsoft.com/office/drawing/2014/main" id="{A88A520D-B4CD-07B1-956C-0A734EAEB747}"/>
              </a:ext>
            </a:extLst>
          </p:cNvPr>
          <p:cNvGrpSpPr>
            <a:grpSpLocks/>
          </p:cNvGrpSpPr>
          <p:nvPr/>
        </p:nvGrpSpPr>
        <p:grpSpPr bwMode="auto">
          <a:xfrm>
            <a:off x="5495926" y="723900"/>
            <a:ext cx="5172075" cy="4789488"/>
            <a:chOff x="2502" y="456"/>
            <a:chExt cx="3258" cy="3017"/>
          </a:xfrm>
        </p:grpSpPr>
        <p:grpSp>
          <p:nvGrpSpPr>
            <p:cNvPr id="72716" name="Group 34">
              <a:extLst>
                <a:ext uri="{FF2B5EF4-FFF2-40B4-BE49-F238E27FC236}">
                  <a16:creationId xmlns:a16="http://schemas.microsoft.com/office/drawing/2014/main" id="{CB0C8183-64C0-542A-5D8C-CBF1500205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2" y="456"/>
              <a:ext cx="3258" cy="2946"/>
              <a:chOff x="2502" y="456"/>
              <a:chExt cx="3258" cy="2946"/>
            </a:xfrm>
          </p:grpSpPr>
          <p:sp>
            <p:nvSpPr>
              <p:cNvPr id="72738" name="Text Box 35">
                <a:extLst>
                  <a:ext uri="{FF2B5EF4-FFF2-40B4-BE49-F238E27FC236}">
                    <a16:creationId xmlns:a16="http://schemas.microsoft.com/office/drawing/2014/main" id="{63B53515-B4ED-C56B-ABCE-8D8A992233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6" y="460"/>
                <a:ext cx="5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"</a:t>
                </a:r>
              </a:p>
            </p:txBody>
          </p:sp>
          <p:grpSp>
            <p:nvGrpSpPr>
              <p:cNvPr id="72739" name="Group 36">
                <a:extLst>
                  <a:ext uri="{FF2B5EF4-FFF2-40B4-BE49-F238E27FC236}">
                    <a16:creationId xmlns:a16="http://schemas.microsoft.com/office/drawing/2014/main" id="{B7494A9D-9D35-D7EB-88FE-DC7DB83357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02" y="456"/>
                <a:ext cx="3258" cy="2946"/>
                <a:chOff x="2502" y="456"/>
                <a:chExt cx="3258" cy="2946"/>
              </a:xfrm>
            </p:grpSpPr>
            <p:sp>
              <p:nvSpPr>
                <p:cNvPr id="72740" name="Rectangle 37">
                  <a:extLst>
                    <a:ext uri="{FF2B5EF4-FFF2-40B4-BE49-F238E27FC236}">
                      <a16:creationId xmlns:a16="http://schemas.microsoft.com/office/drawing/2014/main" id="{4E404475-FF3E-4162-2CC4-E6A8FEA303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1" y="810"/>
                  <a:ext cx="195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  <a:sym typeface="Math1" pitchFamily="2" charset="2"/>
                    </a:rPr>
                    <a:t>β</a:t>
                  </a:r>
                </a:p>
              </p:txBody>
            </p:sp>
            <p:sp>
              <p:nvSpPr>
                <p:cNvPr id="72741" name="Rectangle 38">
                  <a:extLst>
                    <a:ext uri="{FF2B5EF4-FFF2-40B4-BE49-F238E27FC236}">
                      <a16:creationId xmlns:a16="http://schemas.microsoft.com/office/drawing/2014/main" id="{C32A27BB-0207-5048-A819-2AC5406E3D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2" y="1320"/>
                  <a:ext cx="29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zh-CN" altLang="en-US" sz="2400" i="1">
                      <a:latin typeface="Times New Roman" panose="02020603050405020304" pitchFamily="18" charset="0"/>
                      <a:ea typeface="宋体" panose="02010600030101010101" pitchFamily="2" charset="-122"/>
                      <a:sym typeface="Symbol" panose="05050102010706020507" pitchFamily="18" charset="2"/>
                    </a:rPr>
                    <a:t></a:t>
                  </a:r>
                </a:p>
              </p:txBody>
            </p:sp>
            <p:sp>
              <p:nvSpPr>
                <p:cNvPr id="72742" name="Text Box 39">
                  <a:extLst>
                    <a:ext uri="{FF2B5EF4-FFF2-40B4-BE49-F238E27FC236}">
                      <a16:creationId xmlns:a16="http://schemas.microsoft.com/office/drawing/2014/main" id="{ABD96FE0-DA02-D618-9FA8-7B82AEC4FC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02" y="1406"/>
                  <a:ext cx="52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kumimoji="1"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'</a:t>
                  </a:r>
                </a:p>
              </p:txBody>
            </p:sp>
            <p:sp>
              <p:nvSpPr>
                <p:cNvPr id="72743" name="Text Box 40">
                  <a:extLst>
                    <a:ext uri="{FF2B5EF4-FFF2-40B4-BE49-F238E27FC236}">
                      <a16:creationId xmlns:a16="http://schemas.microsoft.com/office/drawing/2014/main" id="{D790F7D2-841F-0A44-6219-F8C488A19E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87" y="456"/>
                  <a:ext cx="5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kumimoji="1"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'</a:t>
                  </a:r>
                  <a:endPara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744" name="Text Box 41">
                  <a:extLst>
                    <a:ext uri="{FF2B5EF4-FFF2-40B4-BE49-F238E27FC236}">
                      <a16:creationId xmlns:a16="http://schemas.microsoft.com/office/drawing/2014/main" id="{54EED2AC-8898-0791-6202-EB2C6F77D4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39" y="1376"/>
                  <a:ext cx="5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kumimoji="1"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"</a:t>
                  </a:r>
                </a:p>
              </p:txBody>
            </p:sp>
            <p:sp>
              <p:nvSpPr>
                <p:cNvPr id="72745" name="Text Box 42">
                  <a:extLst>
                    <a:ext uri="{FF2B5EF4-FFF2-40B4-BE49-F238E27FC236}">
                      <a16:creationId xmlns:a16="http://schemas.microsoft.com/office/drawing/2014/main" id="{F5218B4C-15D1-AA3C-183D-7C72A2B28C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63" y="2016"/>
                  <a:ext cx="52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</a:p>
              </p:txBody>
            </p:sp>
            <p:sp>
              <p:nvSpPr>
                <p:cNvPr id="72746" name="Text Box 43">
                  <a:extLst>
                    <a:ext uri="{FF2B5EF4-FFF2-40B4-BE49-F238E27FC236}">
                      <a16:creationId xmlns:a16="http://schemas.microsoft.com/office/drawing/2014/main" id="{2877932E-C57C-5F67-8CEF-BA8CF1E222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27" y="3114"/>
                  <a:ext cx="5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</a:p>
              </p:txBody>
            </p:sp>
            <p:sp>
              <p:nvSpPr>
                <p:cNvPr id="72747" name="Text Box 44">
                  <a:extLst>
                    <a:ext uri="{FF2B5EF4-FFF2-40B4-BE49-F238E27FC236}">
                      <a16:creationId xmlns:a16="http://schemas.microsoft.com/office/drawing/2014/main" id="{6E16EFA9-F530-FAD5-39C3-859EA6D511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50" y="910"/>
                  <a:ext cx="5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kumimoji="1"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"</a:t>
                  </a:r>
                  <a:endPara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748" name="Text Box 45">
                  <a:extLst>
                    <a:ext uri="{FF2B5EF4-FFF2-40B4-BE49-F238E27FC236}">
                      <a16:creationId xmlns:a16="http://schemas.microsoft.com/office/drawing/2014/main" id="{D29ACDC2-5678-9717-393C-84D67ADA91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71" y="923"/>
                  <a:ext cx="5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kumimoji="1"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'</a:t>
                  </a:r>
                  <a:endPara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749" name="Text Box 46">
                  <a:extLst>
                    <a:ext uri="{FF2B5EF4-FFF2-40B4-BE49-F238E27FC236}">
                      <a16:creationId xmlns:a16="http://schemas.microsoft.com/office/drawing/2014/main" id="{F340C976-9910-1F8E-A838-2CB48E5BDF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80" y="2520"/>
                  <a:ext cx="52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</a:p>
              </p:txBody>
            </p:sp>
          </p:grpSp>
        </p:grpSp>
        <p:grpSp>
          <p:nvGrpSpPr>
            <p:cNvPr id="72717" name="Group 47">
              <a:extLst>
                <a:ext uri="{FF2B5EF4-FFF2-40B4-BE49-F238E27FC236}">
                  <a16:creationId xmlns:a16="http://schemas.microsoft.com/office/drawing/2014/main" id="{165FD6F3-47EE-E99D-9E54-5DAAF95B0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5" y="525"/>
              <a:ext cx="2986" cy="2948"/>
              <a:chOff x="2565" y="525"/>
              <a:chExt cx="2986" cy="2948"/>
            </a:xfrm>
          </p:grpSpPr>
          <p:sp>
            <p:nvSpPr>
              <p:cNvPr id="72718" name="Freeform 48">
                <a:extLst>
                  <a:ext uri="{FF2B5EF4-FFF2-40B4-BE49-F238E27FC236}">
                    <a16:creationId xmlns:a16="http://schemas.microsoft.com/office/drawing/2014/main" id="{834DFAD9-9075-E136-2B3F-72196A2E7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1923"/>
                <a:ext cx="2986" cy="2"/>
              </a:xfrm>
              <a:custGeom>
                <a:avLst/>
                <a:gdLst>
                  <a:gd name="T0" fmla="*/ 0 w 20074"/>
                  <a:gd name="T1" fmla="*/ 0 h 2"/>
                  <a:gd name="T2" fmla="*/ 0 w 20074"/>
                  <a:gd name="T3" fmla="*/ 0 h 2"/>
                  <a:gd name="T4" fmla="*/ 0 w 20074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074" h="2">
                    <a:moveTo>
                      <a:pt x="0" y="0"/>
                    </a:moveTo>
                    <a:lnTo>
                      <a:pt x="20073" y="0"/>
                    </a:lnTo>
                    <a:lnTo>
                      <a:pt x="20074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19" name="Freeform 49">
                <a:extLst>
                  <a:ext uri="{FF2B5EF4-FFF2-40B4-BE49-F238E27FC236}">
                    <a16:creationId xmlns:a16="http://schemas.microsoft.com/office/drawing/2014/main" id="{7BFBD2D7-CCAE-7BC7-D8A9-F3C62C436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1588"/>
                <a:ext cx="1" cy="1652"/>
              </a:xfrm>
              <a:custGeom>
                <a:avLst/>
                <a:gdLst>
                  <a:gd name="T0" fmla="*/ 0 w 1"/>
                  <a:gd name="T1" fmla="*/ 0 h 11120"/>
                  <a:gd name="T2" fmla="*/ 0 w 1"/>
                  <a:gd name="T3" fmla="*/ 0 h 11120"/>
                  <a:gd name="T4" fmla="*/ 1 w 1"/>
                  <a:gd name="T5" fmla="*/ 0 h 111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120">
                    <a:moveTo>
                      <a:pt x="0" y="0"/>
                    </a:moveTo>
                    <a:lnTo>
                      <a:pt x="0" y="11120"/>
                    </a:lnTo>
                    <a:lnTo>
                      <a:pt x="1" y="1112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20" name="Freeform 50">
                <a:extLst>
                  <a:ext uri="{FF2B5EF4-FFF2-40B4-BE49-F238E27FC236}">
                    <a16:creationId xmlns:a16="http://schemas.microsoft.com/office/drawing/2014/main" id="{2AECA1D4-2DA3-4BCC-5EBC-C8AD30690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1149"/>
                <a:ext cx="2" cy="1613"/>
              </a:xfrm>
              <a:custGeom>
                <a:avLst/>
                <a:gdLst>
                  <a:gd name="T0" fmla="*/ 0 w 2"/>
                  <a:gd name="T1" fmla="*/ 0 h 10848"/>
                  <a:gd name="T2" fmla="*/ 0 w 2"/>
                  <a:gd name="T3" fmla="*/ 0 h 10848"/>
                  <a:gd name="T4" fmla="*/ 2 w 2"/>
                  <a:gd name="T5" fmla="*/ 0 h 108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0848">
                    <a:moveTo>
                      <a:pt x="0" y="0"/>
                    </a:moveTo>
                    <a:lnTo>
                      <a:pt x="0" y="10848"/>
                    </a:lnTo>
                    <a:lnTo>
                      <a:pt x="2" y="10848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21" name="Freeform 51">
                <a:extLst>
                  <a:ext uri="{FF2B5EF4-FFF2-40B4-BE49-F238E27FC236}">
                    <a16:creationId xmlns:a16="http://schemas.microsoft.com/office/drawing/2014/main" id="{3AC6EF2A-4856-223E-39FE-DB1412769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5" y="694"/>
                <a:ext cx="1117" cy="1"/>
              </a:xfrm>
              <a:custGeom>
                <a:avLst/>
                <a:gdLst>
                  <a:gd name="T0" fmla="*/ 0 w 7516"/>
                  <a:gd name="T1" fmla="*/ 0 h 1"/>
                  <a:gd name="T2" fmla="*/ 0 w 7516"/>
                  <a:gd name="T3" fmla="*/ 0 h 1"/>
                  <a:gd name="T4" fmla="*/ 0 w 75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516" h="1">
                    <a:moveTo>
                      <a:pt x="0" y="0"/>
                    </a:moveTo>
                    <a:lnTo>
                      <a:pt x="7515" y="0"/>
                    </a:lnTo>
                    <a:lnTo>
                      <a:pt x="7516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22" name="Freeform 52">
                <a:extLst>
                  <a:ext uri="{FF2B5EF4-FFF2-40B4-BE49-F238E27FC236}">
                    <a16:creationId xmlns:a16="http://schemas.microsoft.com/office/drawing/2014/main" id="{930727AD-B9AB-5728-FA6D-F78253553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1149"/>
                <a:ext cx="1114" cy="1"/>
              </a:xfrm>
              <a:custGeom>
                <a:avLst/>
                <a:gdLst>
                  <a:gd name="T0" fmla="*/ 0 w 7492"/>
                  <a:gd name="T1" fmla="*/ 0 h 1"/>
                  <a:gd name="T2" fmla="*/ 0 w 7492"/>
                  <a:gd name="T3" fmla="*/ 0 h 1"/>
                  <a:gd name="T4" fmla="*/ 0 w 749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492" h="1">
                    <a:moveTo>
                      <a:pt x="0" y="0"/>
                    </a:moveTo>
                    <a:lnTo>
                      <a:pt x="7491" y="0"/>
                    </a:lnTo>
                    <a:lnTo>
                      <a:pt x="7492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23" name="Freeform 53">
                <a:extLst>
                  <a:ext uri="{FF2B5EF4-FFF2-40B4-BE49-F238E27FC236}">
                    <a16:creationId xmlns:a16="http://schemas.microsoft.com/office/drawing/2014/main" id="{94C9E9D8-969F-C214-D3CC-261CE86A0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1588"/>
                <a:ext cx="2555" cy="1"/>
              </a:xfrm>
              <a:custGeom>
                <a:avLst/>
                <a:gdLst>
                  <a:gd name="T0" fmla="*/ 0 w 17183"/>
                  <a:gd name="T1" fmla="*/ 0 h 1"/>
                  <a:gd name="T2" fmla="*/ 0 w 17183"/>
                  <a:gd name="T3" fmla="*/ 0 h 1"/>
                  <a:gd name="T4" fmla="*/ 0 w 1718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183" h="1">
                    <a:moveTo>
                      <a:pt x="0" y="0"/>
                    </a:moveTo>
                    <a:lnTo>
                      <a:pt x="17181" y="0"/>
                    </a:lnTo>
                    <a:lnTo>
                      <a:pt x="17183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24" name="Freeform 54">
                <a:extLst>
                  <a:ext uri="{FF2B5EF4-FFF2-40B4-BE49-F238E27FC236}">
                    <a16:creationId xmlns:a16="http://schemas.microsoft.com/office/drawing/2014/main" id="{F343BCED-2304-C6C6-30BB-B1855FCDC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5" y="2258"/>
                <a:ext cx="1117" cy="1"/>
              </a:xfrm>
              <a:custGeom>
                <a:avLst/>
                <a:gdLst>
                  <a:gd name="T0" fmla="*/ 0 w 7516"/>
                  <a:gd name="T1" fmla="*/ 0 h 1"/>
                  <a:gd name="T2" fmla="*/ 0 w 7516"/>
                  <a:gd name="T3" fmla="*/ 0 h 1"/>
                  <a:gd name="T4" fmla="*/ 0 w 75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516" h="1">
                    <a:moveTo>
                      <a:pt x="0" y="0"/>
                    </a:moveTo>
                    <a:lnTo>
                      <a:pt x="7515" y="0"/>
                    </a:lnTo>
                    <a:lnTo>
                      <a:pt x="7516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25" name="Freeform 55">
                <a:extLst>
                  <a:ext uri="{FF2B5EF4-FFF2-40B4-BE49-F238E27FC236}">
                    <a16:creationId xmlns:a16="http://schemas.microsoft.com/office/drawing/2014/main" id="{9284F841-CECA-F0BC-CD75-783B1E6E7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762"/>
                <a:ext cx="1102" cy="2"/>
              </a:xfrm>
              <a:custGeom>
                <a:avLst/>
                <a:gdLst>
                  <a:gd name="T0" fmla="*/ 0 w 7401"/>
                  <a:gd name="T1" fmla="*/ 0 h 2"/>
                  <a:gd name="T2" fmla="*/ 0 w 7401"/>
                  <a:gd name="T3" fmla="*/ 0 h 2"/>
                  <a:gd name="T4" fmla="*/ 0 w 740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401" h="2">
                    <a:moveTo>
                      <a:pt x="0" y="0"/>
                    </a:moveTo>
                    <a:lnTo>
                      <a:pt x="7400" y="0"/>
                    </a:lnTo>
                    <a:lnTo>
                      <a:pt x="7401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26" name="Freeform 56">
                <a:extLst>
                  <a:ext uri="{FF2B5EF4-FFF2-40B4-BE49-F238E27FC236}">
                    <a16:creationId xmlns:a16="http://schemas.microsoft.com/office/drawing/2014/main" id="{07FF372E-ACA3-13A5-B7E2-B7F1B2180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694"/>
                <a:ext cx="975" cy="894"/>
              </a:xfrm>
              <a:custGeom>
                <a:avLst/>
                <a:gdLst>
                  <a:gd name="T0" fmla="*/ 0 w 6564"/>
                  <a:gd name="T1" fmla="*/ 0 h 6008"/>
                  <a:gd name="T2" fmla="*/ 0 w 6564"/>
                  <a:gd name="T3" fmla="*/ 0 h 6008"/>
                  <a:gd name="T4" fmla="*/ 0 w 6564"/>
                  <a:gd name="T5" fmla="*/ 0 h 6008"/>
                  <a:gd name="T6" fmla="*/ 0 w 6564"/>
                  <a:gd name="T7" fmla="*/ 0 h 6008"/>
                  <a:gd name="T8" fmla="*/ 0 w 6564"/>
                  <a:gd name="T9" fmla="*/ 0 h 6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64" h="6008">
                    <a:moveTo>
                      <a:pt x="3060" y="0"/>
                    </a:moveTo>
                    <a:lnTo>
                      <a:pt x="6564" y="3059"/>
                    </a:lnTo>
                    <a:lnTo>
                      <a:pt x="0" y="6008"/>
                    </a:lnTo>
                    <a:lnTo>
                      <a:pt x="3060" y="0"/>
                    </a:lnTo>
                    <a:lnTo>
                      <a:pt x="3061" y="0"/>
                    </a:lnTo>
                  </a:path>
                </a:pathLst>
              </a:custGeom>
              <a:solidFill>
                <a:srgbClr val="00FFFF"/>
              </a:solidFill>
              <a:ln w="38100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27" name="Freeform 57">
                <a:extLst>
                  <a:ext uri="{FF2B5EF4-FFF2-40B4-BE49-F238E27FC236}">
                    <a16:creationId xmlns:a16="http://schemas.microsoft.com/office/drawing/2014/main" id="{CC5EF728-4675-D7D6-A541-FFE24852E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2258"/>
                <a:ext cx="975" cy="982"/>
              </a:xfrm>
              <a:custGeom>
                <a:avLst/>
                <a:gdLst>
                  <a:gd name="T0" fmla="*/ 0 w 6564"/>
                  <a:gd name="T1" fmla="*/ 0 h 6614"/>
                  <a:gd name="T2" fmla="*/ 0 w 6564"/>
                  <a:gd name="T3" fmla="*/ 0 h 6614"/>
                  <a:gd name="T4" fmla="*/ 0 w 6564"/>
                  <a:gd name="T5" fmla="*/ 0 h 6614"/>
                  <a:gd name="T6" fmla="*/ 0 w 6564"/>
                  <a:gd name="T7" fmla="*/ 0 h 6614"/>
                  <a:gd name="T8" fmla="*/ 0 w 6564"/>
                  <a:gd name="T9" fmla="*/ 0 h 66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64" h="6614">
                    <a:moveTo>
                      <a:pt x="3060" y="0"/>
                    </a:moveTo>
                    <a:lnTo>
                      <a:pt x="6564" y="3393"/>
                    </a:lnTo>
                    <a:lnTo>
                      <a:pt x="0" y="6614"/>
                    </a:lnTo>
                    <a:lnTo>
                      <a:pt x="3060" y="0"/>
                    </a:lnTo>
                    <a:lnTo>
                      <a:pt x="3061" y="0"/>
                    </a:lnTo>
                  </a:path>
                </a:pathLst>
              </a:custGeom>
              <a:solidFill>
                <a:srgbClr val="00FFFF"/>
              </a:solidFill>
              <a:ln w="38100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28" name="Freeform 58">
                <a:extLst>
                  <a:ext uri="{FF2B5EF4-FFF2-40B4-BE49-F238E27FC236}">
                    <a16:creationId xmlns:a16="http://schemas.microsoft.com/office/drawing/2014/main" id="{D8A2FE94-FE3B-4FC4-5A5D-CC6268CD7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525"/>
                <a:ext cx="1" cy="2948"/>
              </a:xfrm>
              <a:custGeom>
                <a:avLst/>
                <a:gdLst>
                  <a:gd name="T0" fmla="*/ 0 w 1"/>
                  <a:gd name="T1" fmla="*/ 0 h 19827"/>
                  <a:gd name="T2" fmla="*/ 0 w 1"/>
                  <a:gd name="T3" fmla="*/ 0 h 19827"/>
                  <a:gd name="T4" fmla="*/ 1 w 1"/>
                  <a:gd name="T5" fmla="*/ 0 h 198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827">
                    <a:moveTo>
                      <a:pt x="0" y="0"/>
                    </a:moveTo>
                    <a:lnTo>
                      <a:pt x="0" y="19827"/>
                    </a:lnTo>
                    <a:lnTo>
                      <a:pt x="1" y="19827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29" name="Freeform 59">
                <a:extLst>
                  <a:ext uri="{FF2B5EF4-FFF2-40B4-BE49-F238E27FC236}">
                    <a16:creationId xmlns:a16="http://schemas.microsoft.com/office/drawing/2014/main" id="{531C9A95-4018-4B95-FA79-3EA4D9862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1923"/>
                <a:ext cx="1316" cy="1317"/>
              </a:xfrm>
              <a:custGeom>
                <a:avLst/>
                <a:gdLst>
                  <a:gd name="T0" fmla="*/ 0 w 8850"/>
                  <a:gd name="T1" fmla="*/ 0 h 8858"/>
                  <a:gd name="T2" fmla="*/ 0 w 8850"/>
                  <a:gd name="T3" fmla="*/ 0 h 8858"/>
                  <a:gd name="T4" fmla="*/ 0 w 8850"/>
                  <a:gd name="T5" fmla="*/ 0 h 88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50" h="8858">
                    <a:moveTo>
                      <a:pt x="0" y="0"/>
                    </a:moveTo>
                    <a:lnTo>
                      <a:pt x="8848" y="8858"/>
                    </a:lnTo>
                    <a:lnTo>
                      <a:pt x="8850" y="8858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30" name="Freeform 60">
                <a:extLst>
                  <a:ext uri="{FF2B5EF4-FFF2-40B4-BE49-F238E27FC236}">
                    <a16:creationId xmlns:a16="http://schemas.microsoft.com/office/drawing/2014/main" id="{71E5F29C-532A-E58D-26EE-690D4C988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694"/>
                <a:ext cx="2" cy="1564"/>
              </a:xfrm>
              <a:custGeom>
                <a:avLst/>
                <a:gdLst>
                  <a:gd name="T0" fmla="*/ 0 w 1"/>
                  <a:gd name="T1" fmla="*/ 0 h 10514"/>
                  <a:gd name="T2" fmla="*/ 0 w 1"/>
                  <a:gd name="T3" fmla="*/ 0 h 10514"/>
                  <a:gd name="T4" fmla="*/ 128 w 1"/>
                  <a:gd name="T5" fmla="*/ 0 h 105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514">
                    <a:moveTo>
                      <a:pt x="0" y="1051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31" name="Freeform 61">
                <a:extLst>
                  <a:ext uri="{FF2B5EF4-FFF2-40B4-BE49-F238E27FC236}">
                    <a16:creationId xmlns:a16="http://schemas.microsoft.com/office/drawing/2014/main" id="{36588BBB-FCA1-25A8-B758-7AB51180F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7" y="1153"/>
                <a:ext cx="1" cy="1609"/>
              </a:xfrm>
              <a:custGeom>
                <a:avLst/>
                <a:gdLst>
                  <a:gd name="T0" fmla="*/ 0 w 1"/>
                  <a:gd name="T1" fmla="*/ 0 h 10824"/>
                  <a:gd name="T2" fmla="*/ 0 w 1"/>
                  <a:gd name="T3" fmla="*/ 0 h 10824"/>
                  <a:gd name="T4" fmla="*/ 1 w 1"/>
                  <a:gd name="T5" fmla="*/ 0 h 108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824">
                    <a:moveTo>
                      <a:pt x="0" y="1082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32" name="Freeform 62">
                <a:extLst>
                  <a:ext uri="{FF2B5EF4-FFF2-40B4-BE49-F238E27FC236}">
                    <a16:creationId xmlns:a16="http://schemas.microsoft.com/office/drawing/2014/main" id="{6B02BF2F-B57A-C1F0-1687-74692D37E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1588"/>
                <a:ext cx="1" cy="1652"/>
              </a:xfrm>
              <a:custGeom>
                <a:avLst/>
                <a:gdLst>
                  <a:gd name="T0" fmla="*/ 0 w 2"/>
                  <a:gd name="T1" fmla="*/ 0 h 11120"/>
                  <a:gd name="T2" fmla="*/ 0 w 2"/>
                  <a:gd name="T3" fmla="*/ 0 h 11120"/>
                  <a:gd name="T4" fmla="*/ 1 w 2"/>
                  <a:gd name="T5" fmla="*/ 0 h 111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1120">
                    <a:moveTo>
                      <a:pt x="0" y="1112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33" name="Freeform 63">
                <a:extLst>
                  <a:ext uri="{FF2B5EF4-FFF2-40B4-BE49-F238E27FC236}">
                    <a16:creationId xmlns:a16="http://schemas.microsoft.com/office/drawing/2014/main" id="{4530DFE4-7887-23D2-E159-BA62C9082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694"/>
                <a:ext cx="983" cy="894"/>
              </a:xfrm>
              <a:custGeom>
                <a:avLst/>
                <a:gdLst>
                  <a:gd name="T0" fmla="*/ 0 w 6608"/>
                  <a:gd name="T1" fmla="*/ 0 h 6008"/>
                  <a:gd name="T2" fmla="*/ 0 w 6608"/>
                  <a:gd name="T3" fmla="*/ 0 h 6008"/>
                  <a:gd name="T4" fmla="*/ 0 w 6608"/>
                  <a:gd name="T5" fmla="*/ 0 h 60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08" h="6008">
                    <a:moveTo>
                      <a:pt x="0" y="0"/>
                    </a:moveTo>
                    <a:lnTo>
                      <a:pt x="6606" y="6008"/>
                    </a:lnTo>
                    <a:lnTo>
                      <a:pt x="6608" y="6008"/>
                    </a:lnTo>
                  </a:path>
                </a:pathLst>
              </a:custGeom>
              <a:solidFill>
                <a:srgbClr val="00FFFF"/>
              </a:solidFill>
              <a:ln w="38100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34" name="Freeform 64">
                <a:extLst>
                  <a:ext uri="{FF2B5EF4-FFF2-40B4-BE49-F238E27FC236}">
                    <a16:creationId xmlns:a16="http://schemas.microsoft.com/office/drawing/2014/main" id="{9E8309BF-225C-E85D-6DD1-82B3CCE71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821"/>
                <a:ext cx="139" cy="61"/>
              </a:xfrm>
              <a:custGeom>
                <a:avLst/>
                <a:gdLst>
                  <a:gd name="T0" fmla="*/ 0 w 934"/>
                  <a:gd name="T1" fmla="*/ 0 h 414"/>
                  <a:gd name="T2" fmla="*/ 0 w 934"/>
                  <a:gd name="T3" fmla="*/ 0 h 414"/>
                  <a:gd name="T4" fmla="*/ 0 w 934"/>
                  <a:gd name="T5" fmla="*/ 0 h 414"/>
                  <a:gd name="T6" fmla="*/ 0 w 934"/>
                  <a:gd name="T7" fmla="*/ 0 h 4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34" h="414">
                    <a:moveTo>
                      <a:pt x="0" y="414"/>
                    </a:moveTo>
                    <a:lnTo>
                      <a:pt x="510" y="306"/>
                    </a:lnTo>
                    <a:lnTo>
                      <a:pt x="933" y="0"/>
                    </a:lnTo>
                    <a:lnTo>
                      <a:pt x="934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35" name="Freeform 65">
                <a:extLst>
                  <a:ext uri="{FF2B5EF4-FFF2-40B4-BE49-F238E27FC236}">
                    <a16:creationId xmlns:a16="http://schemas.microsoft.com/office/drawing/2014/main" id="{E228C9D7-6BCF-3994-D2E7-831C5366D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" y="1462"/>
                <a:ext cx="48" cy="126"/>
              </a:xfrm>
              <a:custGeom>
                <a:avLst/>
                <a:gdLst>
                  <a:gd name="T0" fmla="*/ 0 w 327"/>
                  <a:gd name="T1" fmla="*/ 0 h 849"/>
                  <a:gd name="T2" fmla="*/ 0 w 327"/>
                  <a:gd name="T3" fmla="*/ 0 h 849"/>
                  <a:gd name="T4" fmla="*/ 0 w 327"/>
                  <a:gd name="T5" fmla="*/ 0 h 849"/>
                  <a:gd name="T6" fmla="*/ 0 w 327"/>
                  <a:gd name="T7" fmla="*/ 0 h 8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7" h="849">
                    <a:moveTo>
                      <a:pt x="327" y="0"/>
                    </a:moveTo>
                    <a:lnTo>
                      <a:pt x="85" y="394"/>
                    </a:lnTo>
                    <a:lnTo>
                      <a:pt x="0" y="849"/>
                    </a:lnTo>
                    <a:lnTo>
                      <a:pt x="1" y="849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36" name="Freeform 66">
                <a:extLst>
                  <a:ext uri="{FF2B5EF4-FFF2-40B4-BE49-F238E27FC236}">
                    <a16:creationId xmlns:a16="http://schemas.microsoft.com/office/drawing/2014/main" id="{172C7178-E340-6B99-F80D-F3ECCF597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3240"/>
                <a:ext cx="2555" cy="1"/>
              </a:xfrm>
              <a:custGeom>
                <a:avLst/>
                <a:gdLst>
                  <a:gd name="T0" fmla="*/ 0 w 17181"/>
                  <a:gd name="T1" fmla="*/ 0 h 1"/>
                  <a:gd name="T2" fmla="*/ 0 w 17181"/>
                  <a:gd name="T3" fmla="*/ 0 h 1"/>
                  <a:gd name="T4" fmla="*/ 0 w 1718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181" h="1">
                    <a:moveTo>
                      <a:pt x="1718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37" name="Freeform 67">
                <a:extLst>
                  <a:ext uri="{FF2B5EF4-FFF2-40B4-BE49-F238E27FC236}">
                    <a16:creationId xmlns:a16="http://schemas.microsoft.com/office/drawing/2014/main" id="{C5922F39-2A1F-7778-2DD0-266B5D6D5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5" y="694"/>
                <a:ext cx="1" cy="1564"/>
              </a:xfrm>
              <a:custGeom>
                <a:avLst/>
                <a:gdLst>
                  <a:gd name="T0" fmla="*/ 0 w 1"/>
                  <a:gd name="T1" fmla="*/ 0 h 10514"/>
                  <a:gd name="T2" fmla="*/ 0 w 1"/>
                  <a:gd name="T3" fmla="*/ 0 h 10514"/>
                  <a:gd name="T4" fmla="*/ 1 w 1"/>
                  <a:gd name="T5" fmla="*/ 0 h 105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514">
                    <a:moveTo>
                      <a:pt x="0" y="0"/>
                    </a:moveTo>
                    <a:lnTo>
                      <a:pt x="0" y="10514"/>
                    </a:lnTo>
                    <a:lnTo>
                      <a:pt x="1" y="10514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8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58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58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6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6" descr="第四章 平面">
            <a:extLst>
              <a:ext uri="{FF2B5EF4-FFF2-40B4-BE49-F238E27FC236}">
                <a16:creationId xmlns:a16="http://schemas.microsoft.com/office/drawing/2014/main" id="{450A7EBA-4F82-EEED-772E-267CBF82F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8" r="55513" b="19542"/>
          <a:stretch>
            <a:fillRect/>
          </a:stretch>
        </p:blipFill>
        <p:spPr bwMode="auto">
          <a:xfrm>
            <a:off x="1524001" y="981075"/>
            <a:ext cx="40671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7">
            <a:extLst>
              <a:ext uri="{FF2B5EF4-FFF2-40B4-BE49-F238E27FC236}">
                <a16:creationId xmlns:a16="http://schemas.microsoft.com/office/drawing/2014/main" id="{DEEB9644-1E16-B1D7-2C1E-CF1B626324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00375" y="82550"/>
            <a:ext cx="4787900" cy="609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FF"/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</a:extLst>
        </p:spPr>
        <p:txBody>
          <a:bodyPr/>
          <a:lstStyle/>
          <a:p>
            <a:pPr eaLnBrk="1" hangingPunct="1"/>
            <a:r>
              <a:rPr lang="zh-CN" altLang="en-US" sz="2800">
                <a:solidFill>
                  <a:schemeClr val="tx1"/>
                </a:solidFill>
                <a:ea typeface="宋体" panose="02010600030101010101" pitchFamily="2" charset="-122"/>
              </a:rPr>
              <a:t>侧垂面的迹线表示法</a:t>
            </a:r>
          </a:p>
        </p:txBody>
      </p:sp>
      <p:grpSp>
        <p:nvGrpSpPr>
          <p:cNvPr id="73732" name="Group 8">
            <a:extLst>
              <a:ext uri="{FF2B5EF4-FFF2-40B4-BE49-F238E27FC236}">
                <a16:creationId xmlns:a16="http://schemas.microsoft.com/office/drawing/2014/main" id="{11AD0C92-DF14-9AD9-C3EA-497598551BAF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1428750"/>
            <a:ext cx="4019550" cy="1714500"/>
            <a:chOff x="60" y="900"/>
            <a:chExt cx="2532" cy="1080"/>
          </a:xfrm>
        </p:grpSpPr>
        <p:sp>
          <p:nvSpPr>
            <p:cNvPr id="73759" name="Text Box 9">
              <a:extLst>
                <a:ext uri="{FF2B5EF4-FFF2-40B4-BE49-F238E27FC236}">
                  <a16:creationId xmlns:a16="http://schemas.microsoft.com/office/drawing/2014/main" id="{7C0D4124-A886-9041-627F-44DCB95F1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" y="900"/>
              <a:ext cx="3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</a:p>
          </p:txBody>
        </p:sp>
        <p:sp>
          <p:nvSpPr>
            <p:cNvPr id="73760" name="Text Box 10">
              <a:extLst>
                <a:ext uri="{FF2B5EF4-FFF2-40B4-BE49-F238E27FC236}">
                  <a16:creationId xmlns:a16="http://schemas.microsoft.com/office/drawing/2014/main" id="{53418F9E-23C4-2B69-119B-F031F6AC9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69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W</a:t>
              </a:r>
            </a:p>
          </p:txBody>
        </p:sp>
      </p:grpSp>
      <p:grpSp>
        <p:nvGrpSpPr>
          <p:cNvPr id="159755" name="Group 11">
            <a:extLst>
              <a:ext uri="{FF2B5EF4-FFF2-40B4-BE49-F238E27FC236}">
                <a16:creationId xmlns:a16="http://schemas.microsoft.com/office/drawing/2014/main" id="{BD74B48C-13D4-1B7B-2ACC-FC185B2D522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905000"/>
            <a:ext cx="3276600" cy="3048000"/>
            <a:chOff x="144" y="1200"/>
            <a:chExt cx="2064" cy="1920"/>
          </a:xfrm>
        </p:grpSpPr>
        <p:sp>
          <p:nvSpPr>
            <p:cNvPr id="73754" name="Text Box 12">
              <a:extLst>
                <a:ext uri="{FF2B5EF4-FFF2-40B4-BE49-F238E27FC236}">
                  <a16:creationId xmlns:a16="http://schemas.microsoft.com/office/drawing/2014/main" id="{3C62DC45-6CB3-FD10-1EA5-E340A6936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24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r>
                <a:rPr kumimoji="1" lang="en-US" altLang="zh-CN" sz="1400" i="1">
                  <a:latin typeface="Times New Roman" panose="02020603050405020304" pitchFamily="18" charset="0"/>
                  <a:ea typeface="宋体" panose="02010600030101010101" pitchFamily="2" charset="-122"/>
                </a:rPr>
                <a:t>w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3755" name="Freeform 13">
              <a:extLst>
                <a:ext uri="{FF2B5EF4-FFF2-40B4-BE49-F238E27FC236}">
                  <a16:creationId xmlns:a16="http://schemas.microsoft.com/office/drawing/2014/main" id="{E86C82F4-2200-3274-CB97-8BD02EFF5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200"/>
              <a:ext cx="2064" cy="1920"/>
            </a:xfrm>
            <a:custGeom>
              <a:avLst/>
              <a:gdLst>
                <a:gd name="T0" fmla="*/ 1392 w 2064"/>
                <a:gd name="T1" fmla="*/ 0 h 1920"/>
                <a:gd name="T2" fmla="*/ 2064 w 2064"/>
                <a:gd name="T3" fmla="*/ 1920 h 1920"/>
                <a:gd name="T4" fmla="*/ 768 w 2064"/>
                <a:gd name="T5" fmla="*/ 1920 h 1920"/>
                <a:gd name="T6" fmla="*/ 0 w 2064"/>
                <a:gd name="T7" fmla="*/ 0 h 1920"/>
                <a:gd name="T8" fmla="*/ 1392 w 2064"/>
                <a:gd name="T9" fmla="*/ 0 h 1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4" h="1920">
                  <a:moveTo>
                    <a:pt x="1392" y="0"/>
                  </a:moveTo>
                  <a:lnTo>
                    <a:pt x="2064" y="1920"/>
                  </a:lnTo>
                  <a:lnTo>
                    <a:pt x="768" y="1920"/>
                  </a:lnTo>
                  <a:lnTo>
                    <a:pt x="0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56" name="Line 14">
              <a:extLst>
                <a:ext uri="{FF2B5EF4-FFF2-40B4-BE49-F238E27FC236}">
                  <a16:creationId xmlns:a16="http://schemas.microsoft.com/office/drawing/2014/main" id="{C03D1A57-0F65-1AA8-4964-0CA35A6EE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200"/>
              <a:ext cx="48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57" name="Line 15">
              <a:extLst>
                <a:ext uri="{FF2B5EF4-FFF2-40B4-BE49-F238E27FC236}">
                  <a16:creationId xmlns:a16="http://schemas.microsoft.com/office/drawing/2014/main" id="{B8EE74B2-D9F9-5BCD-B507-3EDC3352C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928"/>
              <a:ext cx="48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58" name="Text Box 16">
              <a:extLst>
                <a:ext uri="{FF2B5EF4-FFF2-40B4-BE49-F238E27FC236}">
                  <a16:creationId xmlns:a16="http://schemas.microsoft.com/office/drawing/2014/main" id="{C073D6BF-9732-3DED-5D50-19FC0DD791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20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</p:grpSp>
      <p:grpSp>
        <p:nvGrpSpPr>
          <p:cNvPr id="159761" name="Group 17">
            <a:extLst>
              <a:ext uri="{FF2B5EF4-FFF2-40B4-BE49-F238E27FC236}">
                <a16:creationId xmlns:a16="http://schemas.microsoft.com/office/drawing/2014/main" id="{58412A84-F37F-669B-7BE3-3DA83022AC90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1295400"/>
            <a:ext cx="4495800" cy="3962400"/>
            <a:chOff x="2592" y="816"/>
            <a:chExt cx="2832" cy="2496"/>
          </a:xfrm>
        </p:grpSpPr>
        <p:grpSp>
          <p:nvGrpSpPr>
            <p:cNvPr id="73738" name="Group 18">
              <a:extLst>
                <a:ext uri="{FF2B5EF4-FFF2-40B4-BE49-F238E27FC236}">
                  <a16:creationId xmlns:a16="http://schemas.microsoft.com/office/drawing/2014/main" id="{2FD471DA-7AA2-15FD-CD72-045B5E47EF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816"/>
              <a:ext cx="2832" cy="2496"/>
              <a:chOff x="2592" y="816"/>
              <a:chExt cx="2832" cy="2496"/>
            </a:xfrm>
          </p:grpSpPr>
          <p:sp>
            <p:nvSpPr>
              <p:cNvPr id="73741" name="Text Box 19">
                <a:extLst>
                  <a:ext uri="{FF2B5EF4-FFF2-40B4-BE49-F238E27FC236}">
                    <a16:creationId xmlns:a16="http://schemas.microsoft.com/office/drawing/2014/main" id="{3B33587A-46E6-0560-55CD-C1E410A416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816"/>
                <a:ext cx="6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Z</a:t>
                </a:r>
              </a:p>
            </p:txBody>
          </p:sp>
          <p:sp>
            <p:nvSpPr>
              <p:cNvPr id="73742" name="Line 20">
                <a:extLst>
                  <a:ext uri="{FF2B5EF4-FFF2-40B4-BE49-F238E27FC236}">
                    <a16:creationId xmlns:a16="http://schemas.microsoft.com/office/drawing/2014/main" id="{995C3B97-432F-0A1C-7755-8F1CE4A76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3" y="1008"/>
                <a:ext cx="0" cy="2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43" name="Line 21">
                <a:extLst>
                  <a:ext uri="{FF2B5EF4-FFF2-40B4-BE49-F238E27FC236}">
                    <a16:creationId xmlns:a16="http://schemas.microsoft.com/office/drawing/2014/main" id="{B3822C7C-F539-72C3-5B97-E959605A4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5" y="2241"/>
                <a:ext cx="26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44" name="Text Box 22">
                <a:extLst>
                  <a:ext uri="{FF2B5EF4-FFF2-40B4-BE49-F238E27FC236}">
                    <a16:creationId xmlns:a16="http://schemas.microsoft.com/office/drawing/2014/main" id="{F9D3217D-15E8-D724-393B-972D58365E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201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</a:p>
            </p:txBody>
          </p:sp>
          <p:sp>
            <p:nvSpPr>
              <p:cNvPr id="73745" name="Text Box 23">
                <a:extLst>
                  <a:ext uri="{FF2B5EF4-FFF2-40B4-BE49-F238E27FC236}">
                    <a16:creationId xmlns:a16="http://schemas.microsoft.com/office/drawing/2014/main" id="{FA901273-C2D3-7D95-EC20-BECD35B89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3" y="2015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0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O</a:t>
                </a:r>
              </a:p>
            </p:txBody>
          </p:sp>
          <p:sp>
            <p:nvSpPr>
              <p:cNvPr id="73746" name="Text Box 24">
                <a:extLst>
                  <a:ext uri="{FF2B5EF4-FFF2-40B4-BE49-F238E27FC236}">
                    <a16:creationId xmlns:a16="http://schemas.microsoft.com/office/drawing/2014/main" id="{37036777-6ECA-6171-4623-EB7B567FE5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3024"/>
                <a:ext cx="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Y</a:t>
                </a:r>
              </a:p>
            </p:txBody>
          </p:sp>
          <p:sp>
            <p:nvSpPr>
              <p:cNvPr id="73747" name="Line 25">
                <a:extLst>
                  <a:ext uri="{FF2B5EF4-FFF2-40B4-BE49-F238E27FC236}">
                    <a16:creationId xmlns:a16="http://schemas.microsoft.com/office/drawing/2014/main" id="{AE324337-78BA-E9EB-878D-897AA0997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36" y="1200"/>
                <a:ext cx="1200" cy="100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48" name="Freeform 26">
                <a:extLst>
                  <a:ext uri="{FF2B5EF4-FFF2-40B4-BE49-F238E27FC236}">
                    <a16:creationId xmlns:a16="http://schemas.microsoft.com/office/drawing/2014/main" id="{BAC3E52D-C695-730C-684C-F584162EA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" y="2016"/>
                <a:ext cx="240" cy="192"/>
              </a:xfrm>
              <a:custGeom>
                <a:avLst/>
                <a:gdLst>
                  <a:gd name="T0" fmla="*/ 0 w 256"/>
                  <a:gd name="T1" fmla="*/ 0 h 200"/>
                  <a:gd name="T2" fmla="*/ 163 w 256"/>
                  <a:gd name="T3" fmla="*/ 150 h 2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6" h="200">
                    <a:moveTo>
                      <a:pt x="0" y="0"/>
                    </a:moveTo>
                    <a:lnTo>
                      <a:pt x="256" y="200"/>
                    </a:lnTo>
                  </a:path>
                </a:pathLst>
              </a:custGeom>
              <a:noFill/>
              <a:ln w="76200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49" name="Freeform 27">
                <a:extLst>
                  <a:ext uri="{FF2B5EF4-FFF2-40B4-BE49-F238E27FC236}">
                    <a16:creationId xmlns:a16="http://schemas.microsoft.com/office/drawing/2014/main" id="{80E73780-A8B6-348F-2368-62696E6B9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1208"/>
                <a:ext cx="216" cy="208"/>
              </a:xfrm>
              <a:custGeom>
                <a:avLst/>
                <a:gdLst>
                  <a:gd name="T0" fmla="*/ 32 w 216"/>
                  <a:gd name="T1" fmla="*/ 40 h 208"/>
                  <a:gd name="T2" fmla="*/ 0 w 216"/>
                  <a:gd name="T3" fmla="*/ 0 h 208"/>
                  <a:gd name="T4" fmla="*/ 216 w 216"/>
                  <a:gd name="T5" fmla="*/ 208 h 2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" h="208">
                    <a:moveTo>
                      <a:pt x="32" y="40"/>
                    </a:moveTo>
                    <a:lnTo>
                      <a:pt x="0" y="0"/>
                    </a:lnTo>
                    <a:lnTo>
                      <a:pt x="216" y="208"/>
                    </a:lnTo>
                  </a:path>
                </a:pathLst>
              </a:custGeom>
              <a:noFill/>
              <a:ln w="76200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50" name="Freeform 28">
                <a:extLst>
                  <a:ext uri="{FF2B5EF4-FFF2-40B4-BE49-F238E27FC236}">
                    <a16:creationId xmlns:a16="http://schemas.microsoft.com/office/drawing/2014/main" id="{F55EF2C2-7AC1-2FB3-CFB9-0E1A037B9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1344"/>
                <a:ext cx="192" cy="96"/>
              </a:xfrm>
              <a:custGeom>
                <a:avLst/>
                <a:gdLst>
                  <a:gd name="T0" fmla="*/ 0 w 192"/>
                  <a:gd name="T1" fmla="*/ 96 h 96"/>
                  <a:gd name="T2" fmla="*/ 104 w 192"/>
                  <a:gd name="T3" fmla="*/ 56 h 96"/>
                  <a:gd name="T4" fmla="*/ 192 w 192"/>
                  <a:gd name="T5" fmla="*/ 0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lnTo>
                      <a:pt x="104" y="56"/>
                    </a:lnTo>
                    <a:lnTo>
                      <a:pt x="19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51" name="Freeform 29">
                <a:extLst>
                  <a:ext uri="{FF2B5EF4-FFF2-40B4-BE49-F238E27FC236}">
                    <a16:creationId xmlns:a16="http://schemas.microsoft.com/office/drawing/2014/main" id="{10D0426E-8355-AF49-782A-8DF860FA5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2016"/>
                <a:ext cx="96" cy="240"/>
              </a:xfrm>
              <a:custGeom>
                <a:avLst/>
                <a:gdLst>
                  <a:gd name="T0" fmla="*/ 96 w 96"/>
                  <a:gd name="T1" fmla="*/ 0 h 240"/>
                  <a:gd name="T2" fmla="*/ 24 w 96"/>
                  <a:gd name="T3" fmla="*/ 120 h 240"/>
                  <a:gd name="T4" fmla="*/ 0 w 96"/>
                  <a:gd name="T5" fmla="*/ 240 h 2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240">
                    <a:moveTo>
                      <a:pt x="96" y="0"/>
                    </a:moveTo>
                    <a:lnTo>
                      <a:pt x="24" y="120"/>
                    </a:lnTo>
                    <a:lnTo>
                      <a:pt x="0" y="2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52" name="Text Box 30">
                <a:extLst>
                  <a:ext uri="{FF2B5EF4-FFF2-40B4-BE49-F238E27FC236}">
                    <a16:creationId xmlns:a16="http://schemas.microsoft.com/office/drawing/2014/main" id="{DE44AE06-1B95-DEF5-DE0C-F2DDFD6747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6" y="1344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S</a:t>
                </a:r>
                <a:r>
                  <a:rPr kumimoji="1" lang="en-US" altLang="zh-CN" sz="1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w</a:t>
                </a:r>
                <a:endPara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753" name="Text Box 31">
                <a:extLst>
                  <a:ext uri="{FF2B5EF4-FFF2-40B4-BE49-F238E27FC236}">
                    <a16:creationId xmlns:a16="http://schemas.microsoft.com/office/drawing/2014/main" id="{99D85A92-BD83-9C31-788D-F4BCD0485C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4" y="20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Y</a:t>
                </a:r>
              </a:p>
            </p:txBody>
          </p:sp>
        </p:grpSp>
        <p:sp>
          <p:nvSpPr>
            <p:cNvPr id="73739" name="Rectangle 32">
              <a:extLst>
                <a:ext uri="{FF2B5EF4-FFF2-40B4-BE49-F238E27FC236}">
                  <a16:creationId xmlns:a16="http://schemas.microsoft.com/office/drawing/2014/main" id="{6BECC90C-C1FF-2A89-6016-4E2A16735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968"/>
              <a:ext cx="2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Math1" pitchFamily="2" charset="2"/>
                </a:rPr>
                <a:t>α</a:t>
              </a:r>
            </a:p>
          </p:txBody>
        </p:sp>
        <p:sp>
          <p:nvSpPr>
            <p:cNvPr id="73740" name="Rectangle 33">
              <a:extLst>
                <a:ext uri="{FF2B5EF4-FFF2-40B4-BE49-F238E27FC236}">
                  <a16:creationId xmlns:a16="http://schemas.microsoft.com/office/drawing/2014/main" id="{17BF2546-CFFD-6BC6-4936-43BF2CF9C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39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Math1" pitchFamily="2" charset="2"/>
                </a:rPr>
                <a:t>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7" descr="第四章 平面">
            <a:extLst>
              <a:ext uri="{FF2B5EF4-FFF2-40B4-BE49-F238E27FC236}">
                <a16:creationId xmlns:a16="http://schemas.microsoft.com/office/drawing/2014/main" id="{86C61755-840C-C419-4388-395834C95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5" r="56294" b="28989"/>
          <a:stretch>
            <a:fillRect/>
          </a:stretch>
        </p:blipFill>
        <p:spPr bwMode="auto">
          <a:xfrm>
            <a:off x="1524000" y="692151"/>
            <a:ext cx="399573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8">
            <a:extLst>
              <a:ext uri="{FF2B5EF4-FFF2-40B4-BE49-F238E27FC236}">
                <a16:creationId xmlns:a16="http://schemas.microsoft.com/office/drawing/2014/main" id="{AF98C87F-D0E6-A7D8-CE05-A8C397DE9D7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59151" y="76200"/>
            <a:ext cx="2843213" cy="609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FF"/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．水平面</a:t>
            </a:r>
          </a:p>
        </p:txBody>
      </p:sp>
      <p:sp>
        <p:nvSpPr>
          <p:cNvPr id="160777" name="Rectangle 9">
            <a:extLst>
              <a:ext uri="{FF2B5EF4-FFF2-40B4-BE49-F238E27FC236}">
                <a16:creationId xmlns:a16="http://schemas.microsoft.com/office/drawing/2014/main" id="{3DAAB72D-810B-4A99-3CBA-F5B3F4DF2DE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00200" y="5181600"/>
            <a:ext cx="9067800" cy="1676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FF"/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</a:extLst>
        </p:spPr>
        <p:txBody>
          <a:bodyPr/>
          <a:lstStyle/>
          <a:p>
            <a:pPr eaLnBrk="1" hangingPunct="1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投影特性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(1)  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积聚为一条线，具有积聚性</a:t>
            </a:r>
          </a:p>
          <a:p>
            <a:pPr eaLnBrk="1" hangingPunct="1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(2)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水平投影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反映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实形                    </a:t>
            </a:r>
          </a:p>
        </p:txBody>
      </p:sp>
      <p:sp>
        <p:nvSpPr>
          <p:cNvPr id="160778" name="Freeform 10">
            <a:extLst>
              <a:ext uri="{FF2B5EF4-FFF2-40B4-BE49-F238E27FC236}">
                <a16:creationId xmlns:a16="http://schemas.microsoft.com/office/drawing/2014/main" id="{91C97123-5A29-B719-561C-256B19A73351}"/>
              </a:ext>
            </a:extLst>
          </p:cNvPr>
          <p:cNvSpPr>
            <a:spLocks/>
          </p:cNvSpPr>
          <p:nvPr/>
        </p:nvSpPr>
        <p:spPr bwMode="auto">
          <a:xfrm>
            <a:off x="1905000" y="1828800"/>
            <a:ext cx="3124200" cy="1143000"/>
          </a:xfrm>
          <a:custGeom>
            <a:avLst/>
            <a:gdLst>
              <a:gd name="T0" fmla="*/ 0 w 1968"/>
              <a:gd name="T1" fmla="*/ 0 h 720"/>
              <a:gd name="T2" fmla="*/ 2147483647 w 1968"/>
              <a:gd name="T3" fmla="*/ 0 h 720"/>
              <a:gd name="T4" fmla="*/ 2147483647 w 1968"/>
              <a:gd name="T5" fmla="*/ 2147483647 h 720"/>
              <a:gd name="T6" fmla="*/ 2147483647 w 1968"/>
              <a:gd name="T7" fmla="*/ 2147483647 h 720"/>
              <a:gd name="T8" fmla="*/ 0 w 1968"/>
              <a:gd name="T9" fmla="*/ 0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8" h="720">
                <a:moveTo>
                  <a:pt x="0" y="0"/>
                </a:moveTo>
                <a:lnTo>
                  <a:pt x="1248" y="0"/>
                </a:lnTo>
                <a:lnTo>
                  <a:pt x="1968" y="720"/>
                </a:lnTo>
                <a:lnTo>
                  <a:pt x="576" y="7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60779" name="Group 11">
            <a:extLst>
              <a:ext uri="{FF2B5EF4-FFF2-40B4-BE49-F238E27FC236}">
                <a16:creationId xmlns:a16="http://schemas.microsoft.com/office/drawing/2014/main" id="{B4D41745-07B0-9388-3FA9-D4C10F3B825F}"/>
              </a:ext>
            </a:extLst>
          </p:cNvPr>
          <p:cNvGrpSpPr>
            <a:grpSpLocks/>
          </p:cNvGrpSpPr>
          <p:nvPr/>
        </p:nvGrpSpPr>
        <p:grpSpPr bwMode="auto">
          <a:xfrm>
            <a:off x="2352675" y="1895476"/>
            <a:ext cx="2514600" cy="1190625"/>
            <a:chOff x="522" y="1194"/>
            <a:chExt cx="1584" cy="750"/>
          </a:xfrm>
        </p:grpSpPr>
        <p:sp>
          <p:nvSpPr>
            <p:cNvPr id="74809" name="Freeform 12">
              <a:extLst>
                <a:ext uri="{FF2B5EF4-FFF2-40B4-BE49-F238E27FC236}">
                  <a16:creationId xmlns:a16="http://schemas.microsoft.com/office/drawing/2014/main" id="{93A99D6D-81B1-824F-2DD2-4A88C952B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1248"/>
              <a:ext cx="1304" cy="488"/>
            </a:xfrm>
            <a:custGeom>
              <a:avLst/>
              <a:gdLst>
                <a:gd name="T0" fmla="*/ 0 w 1304"/>
                <a:gd name="T1" fmla="*/ 208 h 488"/>
                <a:gd name="T2" fmla="*/ 1304 w 1304"/>
                <a:gd name="T3" fmla="*/ 488 h 488"/>
                <a:gd name="T4" fmla="*/ 536 w 1304"/>
                <a:gd name="T5" fmla="*/ 0 h 488"/>
                <a:gd name="T6" fmla="*/ 0 w 1304"/>
                <a:gd name="T7" fmla="*/ 208 h 4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04" h="488">
                  <a:moveTo>
                    <a:pt x="0" y="208"/>
                  </a:moveTo>
                  <a:lnTo>
                    <a:pt x="1304" y="488"/>
                  </a:lnTo>
                  <a:lnTo>
                    <a:pt x="536" y="0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FFCCCC"/>
            </a:solidFill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810" name="Text Box 13">
              <a:extLst>
                <a:ext uri="{FF2B5EF4-FFF2-40B4-BE49-F238E27FC236}">
                  <a16:creationId xmlns:a16="http://schemas.microsoft.com/office/drawing/2014/main" id="{70372860-8A96-C4BD-C50F-BB9280E24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4" y="165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74811" name="Text Box 14">
              <a:extLst>
                <a:ext uri="{FF2B5EF4-FFF2-40B4-BE49-F238E27FC236}">
                  <a16:creationId xmlns:a16="http://schemas.microsoft.com/office/drawing/2014/main" id="{D3B8E540-BCBE-3DA3-D7C2-C0195ACA6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" y="119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74812" name="Text Box 15">
              <a:extLst>
                <a:ext uri="{FF2B5EF4-FFF2-40B4-BE49-F238E27FC236}">
                  <a16:creationId xmlns:a16="http://schemas.microsoft.com/office/drawing/2014/main" id="{5DAF10F2-D94C-81E7-F01C-000C98EAE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6" y="121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</p:grpSp>
      <p:grpSp>
        <p:nvGrpSpPr>
          <p:cNvPr id="160784" name="Group 16">
            <a:extLst>
              <a:ext uri="{FF2B5EF4-FFF2-40B4-BE49-F238E27FC236}">
                <a16:creationId xmlns:a16="http://schemas.microsoft.com/office/drawing/2014/main" id="{C1F0F80E-A657-B4D2-6F8D-6D96C097617A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409700"/>
            <a:ext cx="3543300" cy="3105150"/>
            <a:chOff x="240" y="888"/>
            <a:chExt cx="2232" cy="1956"/>
          </a:xfrm>
        </p:grpSpPr>
        <p:sp>
          <p:nvSpPr>
            <p:cNvPr id="74789" name="Text Box 17">
              <a:extLst>
                <a:ext uri="{FF2B5EF4-FFF2-40B4-BE49-F238E27FC236}">
                  <a16:creationId xmlns:a16="http://schemas.microsoft.com/office/drawing/2014/main" id="{151EC49A-75F4-33DC-1516-003274970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0" y="120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  <p:sp>
          <p:nvSpPr>
            <p:cNvPr id="74790" name="Text Box 18">
              <a:extLst>
                <a:ext uri="{FF2B5EF4-FFF2-40B4-BE49-F238E27FC236}">
                  <a16:creationId xmlns:a16="http://schemas.microsoft.com/office/drawing/2014/main" id="{1E8BED63-C07C-008D-E967-6FC61EBF1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8" y="102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  <p:sp>
          <p:nvSpPr>
            <p:cNvPr id="74791" name="Text Box 19">
              <a:extLst>
                <a:ext uri="{FF2B5EF4-FFF2-40B4-BE49-F238E27FC236}">
                  <a16:creationId xmlns:a16="http://schemas.microsoft.com/office/drawing/2014/main" id="{B8649C9C-D876-253E-B56C-80A6A0EFF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0" y="88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  <p:sp>
          <p:nvSpPr>
            <p:cNvPr id="74792" name="Freeform 20">
              <a:extLst>
                <a:ext uri="{FF2B5EF4-FFF2-40B4-BE49-F238E27FC236}">
                  <a16:creationId xmlns:a16="http://schemas.microsoft.com/office/drawing/2014/main" id="{34EE4BF3-7D40-2D9C-04B9-BB68B249D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2160"/>
              <a:ext cx="1304" cy="512"/>
            </a:xfrm>
            <a:custGeom>
              <a:avLst/>
              <a:gdLst>
                <a:gd name="T0" fmla="*/ 0 w 1304"/>
                <a:gd name="T1" fmla="*/ 208 h 512"/>
                <a:gd name="T2" fmla="*/ 1304 w 1304"/>
                <a:gd name="T3" fmla="*/ 512 h 512"/>
                <a:gd name="T4" fmla="*/ 536 w 1304"/>
                <a:gd name="T5" fmla="*/ 0 h 512"/>
                <a:gd name="T6" fmla="*/ 0 w 1304"/>
                <a:gd name="T7" fmla="*/ 208 h 5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04" h="512">
                  <a:moveTo>
                    <a:pt x="0" y="208"/>
                  </a:moveTo>
                  <a:lnTo>
                    <a:pt x="1304" y="512"/>
                  </a:lnTo>
                  <a:lnTo>
                    <a:pt x="536" y="0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FFFF"/>
            </a:solidFill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93" name="Line 21">
              <a:extLst>
                <a:ext uri="{FF2B5EF4-FFF2-40B4-BE49-F238E27FC236}">
                  <a16:creationId xmlns:a16="http://schemas.microsoft.com/office/drawing/2014/main" id="{45BC7B65-B38F-BD99-9101-F8D93EB628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44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94" name="Line 22">
              <a:extLst>
                <a:ext uri="{FF2B5EF4-FFF2-40B4-BE49-F238E27FC236}">
                  <a16:creationId xmlns:a16="http://schemas.microsoft.com/office/drawing/2014/main" id="{3EA0BE22-8DF3-628E-82BB-D0D4E15013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56" y="115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95" name="Line 23">
              <a:extLst>
                <a:ext uri="{FF2B5EF4-FFF2-40B4-BE49-F238E27FC236}">
                  <a16:creationId xmlns:a16="http://schemas.microsoft.com/office/drawing/2014/main" id="{6D8E74EB-172D-8731-560B-67D1CD008C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" y="1152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96" name="Line 24">
              <a:extLst>
                <a:ext uri="{FF2B5EF4-FFF2-40B4-BE49-F238E27FC236}">
                  <a16:creationId xmlns:a16="http://schemas.microsoft.com/office/drawing/2014/main" id="{7F344F45-86BC-9C72-7371-1EFF7F1A5F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44" y="1152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97" name="Line 25">
              <a:extLst>
                <a:ext uri="{FF2B5EF4-FFF2-40B4-BE49-F238E27FC236}">
                  <a16:creationId xmlns:a16="http://schemas.microsoft.com/office/drawing/2014/main" id="{0F080486-01B5-93E6-2587-3DA1733ECB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72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98" name="Line 26">
              <a:extLst>
                <a:ext uri="{FF2B5EF4-FFF2-40B4-BE49-F238E27FC236}">
                  <a16:creationId xmlns:a16="http://schemas.microsoft.com/office/drawing/2014/main" id="{A3C869CA-BE58-F08E-3536-BD63C0F60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24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99" name="Line 27">
              <a:extLst>
                <a:ext uri="{FF2B5EF4-FFF2-40B4-BE49-F238E27FC236}">
                  <a16:creationId xmlns:a16="http://schemas.microsoft.com/office/drawing/2014/main" id="{F8CFA725-7D92-99EA-7AE2-EE304BA310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72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800" name="Text Box 28">
              <a:extLst>
                <a:ext uri="{FF2B5EF4-FFF2-40B4-BE49-F238E27FC236}">
                  <a16:creationId xmlns:a16="http://schemas.microsoft.com/office/drawing/2014/main" id="{B614AF35-9582-A64A-57DD-778864DBF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6" y="196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74801" name="Text Box 29">
              <a:extLst>
                <a:ext uri="{FF2B5EF4-FFF2-40B4-BE49-F238E27FC236}">
                  <a16:creationId xmlns:a16="http://schemas.microsoft.com/office/drawing/2014/main" id="{6FC1CD08-5B0B-5CE9-2D25-327645C22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" y="2178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74802" name="Text Box 30">
              <a:extLst>
                <a:ext uri="{FF2B5EF4-FFF2-40B4-BE49-F238E27FC236}">
                  <a16:creationId xmlns:a16="http://schemas.microsoft.com/office/drawing/2014/main" id="{6B7E2B9D-5E40-ED70-55D2-C4AAA3BB1E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556"/>
              <a:ext cx="2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74803" name="Line 31">
              <a:extLst>
                <a:ext uri="{FF2B5EF4-FFF2-40B4-BE49-F238E27FC236}">
                  <a16:creationId xmlns:a16="http://schemas.microsoft.com/office/drawing/2014/main" id="{5E16A5BB-77FB-92D8-A7CA-F311506CBB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115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804" name="Line 32">
              <a:extLst>
                <a:ext uri="{FF2B5EF4-FFF2-40B4-BE49-F238E27FC236}">
                  <a16:creationId xmlns:a16="http://schemas.microsoft.com/office/drawing/2014/main" id="{961B8FC0-BFF4-EE46-AB29-1ED615B55B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52"/>
              <a:ext cx="9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805" name="Line 33">
              <a:extLst>
                <a:ext uri="{FF2B5EF4-FFF2-40B4-BE49-F238E27FC236}">
                  <a16:creationId xmlns:a16="http://schemas.microsoft.com/office/drawing/2014/main" id="{0554DF2A-178A-2136-8AAF-DE3614F856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248"/>
              <a:ext cx="480" cy="4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806" name="Text Box 34">
              <a:extLst>
                <a:ext uri="{FF2B5EF4-FFF2-40B4-BE49-F238E27FC236}">
                  <a16:creationId xmlns:a16="http://schemas.microsoft.com/office/drawing/2014/main" id="{85009FFE-ADC4-C124-4F03-EB3243526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" y="88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  <p:sp>
          <p:nvSpPr>
            <p:cNvPr id="74807" name="Text Box 35">
              <a:extLst>
                <a:ext uri="{FF2B5EF4-FFF2-40B4-BE49-F238E27FC236}">
                  <a16:creationId xmlns:a16="http://schemas.microsoft.com/office/drawing/2014/main" id="{85EACA27-20CF-A0E7-DBCC-B6230420C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" y="906"/>
              <a:ext cx="4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  <p:sp>
          <p:nvSpPr>
            <p:cNvPr id="74808" name="Text Box 36">
              <a:extLst>
                <a:ext uri="{FF2B5EF4-FFF2-40B4-BE49-F238E27FC236}">
                  <a16:creationId xmlns:a16="http://schemas.microsoft.com/office/drawing/2014/main" id="{A5BB92FB-4EA5-95BF-AD36-C7DBE1FA8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" y="1512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</p:grpSp>
      <p:grpSp>
        <p:nvGrpSpPr>
          <p:cNvPr id="160805" name="Group 37">
            <a:extLst>
              <a:ext uri="{FF2B5EF4-FFF2-40B4-BE49-F238E27FC236}">
                <a16:creationId xmlns:a16="http://schemas.microsoft.com/office/drawing/2014/main" id="{860ED42E-E939-11BB-8BC4-2661924565C3}"/>
              </a:ext>
            </a:extLst>
          </p:cNvPr>
          <p:cNvGrpSpPr>
            <a:grpSpLocks/>
          </p:cNvGrpSpPr>
          <p:nvPr/>
        </p:nvGrpSpPr>
        <p:grpSpPr bwMode="auto">
          <a:xfrm>
            <a:off x="5734050" y="1123951"/>
            <a:ext cx="4681538" cy="4149725"/>
            <a:chOff x="2652" y="708"/>
            <a:chExt cx="2949" cy="2614"/>
          </a:xfrm>
        </p:grpSpPr>
        <p:sp>
          <p:nvSpPr>
            <p:cNvPr id="74764" name="Freeform 38">
              <a:extLst>
                <a:ext uri="{FF2B5EF4-FFF2-40B4-BE49-F238E27FC236}">
                  <a16:creationId xmlns:a16="http://schemas.microsoft.com/office/drawing/2014/main" id="{4E434045-06B3-F180-F341-A9E9BBC21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1728"/>
              <a:ext cx="1360" cy="1536"/>
            </a:xfrm>
            <a:custGeom>
              <a:avLst/>
              <a:gdLst>
                <a:gd name="T0" fmla="*/ 0 w 1360"/>
                <a:gd name="T1" fmla="*/ 0 h 1536"/>
                <a:gd name="T2" fmla="*/ 1360 w 1360"/>
                <a:gd name="T3" fmla="*/ 1536 h 1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60" h="1536">
                  <a:moveTo>
                    <a:pt x="0" y="0"/>
                  </a:moveTo>
                  <a:lnTo>
                    <a:pt x="1360" y="153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65" name="Text Box 39">
              <a:extLst>
                <a:ext uri="{FF2B5EF4-FFF2-40B4-BE49-F238E27FC236}">
                  <a16:creationId xmlns:a16="http://schemas.microsoft.com/office/drawing/2014/main" id="{82179F37-49D0-05D8-FC81-EEEC486F0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2" y="3004"/>
              <a:ext cx="3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74766" name="Freeform 40">
              <a:extLst>
                <a:ext uri="{FF2B5EF4-FFF2-40B4-BE49-F238E27FC236}">
                  <a16:creationId xmlns:a16="http://schemas.microsoft.com/office/drawing/2014/main" id="{F53BD407-C819-6A81-CC8D-E1DAC0364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980"/>
              <a:ext cx="2" cy="2097"/>
            </a:xfrm>
            <a:custGeom>
              <a:avLst/>
              <a:gdLst>
                <a:gd name="T0" fmla="*/ 2 w 2"/>
                <a:gd name="T1" fmla="*/ 2097 h 2097"/>
                <a:gd name="T2" fmla="*/ 0 w 2"/>
                <a:gd name="T3" fmla="*/ 0 h 209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097">
                  <a:moveTo>
                    <a:pt x="2" y="2097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67" name="Text Box 41">
              <a:extLst>
                <a:ext uri="{FF2B5EF4-FFF2-40B4-BE49-F238E27FC236}">
                  <a16:creationId xmlns:a16="http://schemas.microsoft.com/office/drawing/2014/main" id="{6B047C74-CD50-DCBF-CD10-D4745E554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6" y="726"/>
              <a:ext cx="4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4768" name="Text Box 42">
              <a:extLst>
                <a:ext uri="{FF2B5EF4-FFF2-40B4-BE49-F238E27FC236}">
                  <a16:creationId xmlns:a16="http://schemas.microsoft.com/office/drawing/2014/main" id="{A9CC6569-7EAF-F434-638A-8AD424261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3" y="726"/>
              <a:ext cx="3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4769" name="Text Box 43">
              <a:extLst>
                <a:ext uri="{FF2B5EF4-FFF2-40B4-BE49-F238E27FC236}">
                  <a16:creationId xmlns:a16="http://schemas.microsoft.com/office/drawing/2014/main" id="{8D111849-5FC2-C738-1FF0-6784828E7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8" y="72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  <p:sp>
          <p:nvSpPr>
            <p:cNvPr id="74770" name="Text Box 44">
              <a:extLst>
                <a:ext uri="{FF2B5EF4-FFF2-40B4-BE49-F238E27FC236}">
                  <a16:creationId xmlns:a16="http://schemas.microsoft.com/office/drawing/2014/main" id="{712A3C4E-CBED-2968-E5DD-BDFB11B89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0" y="1855"/>
              <a:ext cx="3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74771" name="Text Box 45">
              <a:extLst>
                <a:ext uri="{FF2B5EF4-FFF2-40B4-BE49-F238E27FC236}">
                  <a16:creationId xmlns:a16="http://schemas.microsoft.com/office/drawing/2014/main" id="{AEFF6C6F-B2D4-4D86-090A-6A7325752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2" y="230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74772" name="Freeform 46">
              <a:extLst>
                <a:ext uri="{FF2B5EF4-FFF2-40B4-BE49-F238E27FC236}">
                  <a16:creationId xmlns:a16="http://schemas.microsoft.com/office/drawing/2014/main" id="{75D5E4F4-0A65-B379-D2D4-0D1F71821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985"/>
              <a:ext cx="1" cy="1109"/>
            </a:xfrm>
            <a:custGeom>
              <a:avLst/>
              <a:gdLst>
                <a:gd name="T0" fmla="*/ 1 w 1"/>
                <a:gd name="T1" fmla="*/ 0 h 1109"/>
                <a:gd name="T2" fmla="*/ 0 w 1"/>
                <a:gd name="T3" fmla="*/ 1109 h 110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109">
                  <a:moveTo>
                    <a:pt x="1" y="0"/>
                  </a:moveTo>
                  <a:lnTo>
                    <a:pt x="0" y="110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73" name="Freeform 47">
              <a:extLst>
                <a:ext uri="{FF2B5EF4-FFF2-40B4-BE49-F238E27FC236}">
                  <a16:creationId xmlns:a16="http://schemas.microsoft.com/office/drawing/2014/main" id="{6E5C2425-32F6-3DF5-E443-68555DB67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" y="3076"/>
              <a:ext cx="1433" cy="1"/>
            </a:xfrm>
            <a:custGeom>
              <a:avLst/>
              <a:gdLst>
                <a:gd name="T0" fmla="*/ 1433 w 1433"/>
                <a:gd name="T1" fmla="*/ 0 h 1"/>
                <a:gd name="T2" fmla="*/ 0 w 1433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33" h="1">
                  <a:moveTo>
                    <a:pt x="1433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74" name="Text Box 48">
              <a:extLst>
                <a:ext uri="{FF2B5EF4-FFF2-40B4-BE49-F238E27FC236}">
                  <a16:creationId xmlns:a16="http://schemas.microsoft.com/office/drawing/2014/main" id="{13F2C4F1-81E7-3DB9-CDCA-2761EF71D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6" y="708"/>
              <a:ext cx="5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  <p:sp>
          <p:nvSpPr>
            <p:cNvPr id="74775" name="Freeform 49">
              <a:extLst>
                <a:ext uri="{FF2B5EF4-FFF2-40B4-BE49-F238E27FC236}">
                  <a16:creationId xmlns:a16="http://schemas.microsoft.com/office/drawing/2014/main" id="{4411934C-CD72-C5CA-3A9E-340CC2810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084"/>
              <a:ext cx="938" cy="992"/>
            </a:xfrm>
            <a:custGeom>
              <a:avLst/>
              <a:gdLst>
                <a:gd name="T0" fmla="*/ 450 w 938"/>
                <a:gd name="T1" fmla="*/ 0 h 992"/>
                <a:gd name="T2" fmla="*/ 0 w 938"/>
                <a:gd name="T3" fmla="*/ 370 h 992"/>
                <a:gd name="T4" fmla="*/ 938 w 938"/>
                <a:gd name="T5" fmla="*/ 992 h 992"/>
                <a:gd name="T6" fmla="*/ 450 w 938"/>
                <a:gd name="T7" fmla="*/ 0 h 9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8" h="992">
                  <a:moveTo>
                    <a:pt x="450" y="0"/>
                  </a:moveTo>
                  <a:lnTo>
                    <a:pt x="0" y="370"/>
                  </a:lnTo>
                  <a:lnTo>
                    <a:pt x="938" y="992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CCECFF">
                <a:alpha val="50195"/>
              </a:srgbClr>
            </a:solidFill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76" name="Freeform 50">
              <a:extLst>
                <a:ext uri="{FF2B5EF4-FFF2-40B4-BE49-F238E27FC236}">
                  <a16:creationId xmlns:a16="http://schemas.microsoft.com/office/drawing/2014/main" id="{2F7DD214-0F33-1C0D-C9EB-D4B3816F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987"/>
              <a:ext cx="568" cy="1"/>
            </a:xfrm>
            <a:custGeom>
              <a:avLst/>
              <a:gdLst>
                <a:gd name="T0" fmla="*/ 0 w 568"/>
                <a:gd name="T1" fmla="*/ 0 h 1"/>
                <a:gd name="T2" fmla="*/ 568 w 568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68" h="1">
                  <a:moveTo>
                    <a:pt x="0" y="0"/>
                  </a:moveTo>
                  <a:lnTo>
                    <a:pt x="568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77" name="Line 51">
              <a:extLst>
                <a:ext uri="{FF2B5EF4-FFF2-40B4-BE49-F238E27FC236}">
                  <a16:creationId xmlns:a16="http://schemas.microsoft.com/office/drawing/2014/main" id="{6DDAFC56-B0A0-94A1-1685-E2081E402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4" y="987"/>
              <a:ext cx="0" cy="2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78" name="Line 52">
              <a:extLst>
                <a:ext uri="{FF2B5EF4-FFF2-40B4-BE49-F238E27FC236}">
                  <a16:creationId xmlns:a16="http://schemas.microsoft.com/office/drawing/2014/main" id="{03A8DFDD-3B27-01D2-4A7F-75DAB271E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8" y="985"/>
              <a:ext cx="0" cy="1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79" name="Line 53">
              <a:extLst>
                <a:ext uri="{FF2B5EF4-FFF2-40B4-BE49-F238E27FC236}">
                  <a16:creationId xmlns:a16="http://schemas.microsoft.com/office/drawing/2014/main" id="{4FFAAC5D-B1DD-70F6-000A-01D2D4A8D0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23" y="2093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80" name="Text Box 54">
              <a:extLst>
                <a:ext uri="{FF2B5EF4-FFF2-40B4-BE49-F238E27FC236}">
                  <a16:creationId xmlns:a16="http://schemas.microsoft.com/office/drawing/2014/main" id="{90EB84FD-8029-1B48-DA0A-73745D170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" y="720"/>
              <a:ext cx="3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4781" name="Text Box 55">
              <a:extLst>
                <a:ext uri="{FF2B5EF4-FFF2-40B4-BE49-F238E27FC236}">
                  <a16:creationId xmlns:a16="http://schemas.microsoft.com/office/drawing/2014/main" id="{133BCC74-6FDA-D220-3CFB-BA1982ADC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720"/>
              <a:ext cx="5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  <p:sp>
          <p:nvSpPr>
            <p:cNvPr id="74782" name="Freeform 56">
              <a:extLst>
                <a:ext uri="{FF2B5EF4-FFF2-40B4-BE49-F238E27FC236}">
                  <a16:creationId xmlns:a16="http://schemas.microsoft.com/office/drawing/2014/main" id="{70CC3853-E4E0-0377-1301-D920816DC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984"/>
              <a:ext cx="948" cy="1"/>
            </a:xfrm>
            <a:custGeom>
              <a:avLst/>
              <a:gdLst>
                <a:gd name="T0" fmla="*/ 948 w 948"/>
                <a:gd name="T1" fmla="*/ 0 h 1"/>
                <a:gd name="T2" fmla="*/ 0 w 9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48" h="1">
                  <a:moveTo>
                    <a:pt x="948" y="0"/>
                  </a:move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83" name="Freeform 57">
              <a:extLst>
                <a:ext uri="{FF2B5EF4-FFF2-40B4-BE49-F238E27FC236}">
                  <a16:creationId xmlns:a16="http://schemas.microsoft.com/office/drawing/2014/main" id="{F2D600EA-7185-15B4-76BD-FCD105509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984"/>
              <a:ext cx="866" cy="2"/>
            </a:xfrm>
            <a:custGeom>
              <a:avLst/>
              <a:gdLst>
                <a:gd name="T0" fmla="*/ 0 w 866"/>
                <a:gd name="T1" fmla="*/ 0 h 2"/>
                <a:gd name="T2" fmla="*/ 866 w 866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6" h="2">
                  <a:moveTo>
                    <a:pt x="0" y="0"/>
                  </a:moveTo>
                  <a:lnTo>
                    <a:pt x="866" y="2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84" name="Line 58">
              <a:extLst>
                <a:ext uri="{FF2B5EF4-FFF2-40B4-BE49-F238E27FC236}">
                  <a16:creationId xmlns:a16="http://schemas.microsoft.com/office/drawing/2014/main" id="{E2DFC813-EFAA-CF51-8BC6-208E215D31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0" y="985"/>
              <a:ext cx="0" cy="1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85" name="Line 59">
              <a:extLst>
                <a:ext uri="{FF2B5EF4-FFF2-40B4-BE49-F238E27FC236}">
                  <a16:creationId xmlns:a16="http://schemas.microsoft.com/office/drawing/2014/main" id="{FD28478E-41B6-2997-85E4-2BC0EBDA60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448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86" name="Freeform 60">
              <a:extLst>
                <a:ext uri="{FF2B5EF4-FFF2-40B4-BE49-F238E27FC236}">
                  <a16:creationId xmlns:a16="http://schemas.microsoft.com/office/drawing/2014/main" id="{DAF61238-B15B-DE6A-5FED-A5EF95A4C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984"/>
              <a:ext cx="1" cy="1464"/>
            </a:xfrm>
            <a:custGeom>
              <a:avLst/>
              <a:gdLst>
                <a:gd name="T0" fmla="*/ 0 w 1"/>
                <a:gd name="T1" fmla="*/ 1464 h 1464"/>
                <a:gd name="T2" fmla="*/ 0 w 1"/>
                <a:gd name="T3" fmla="*/ 0 h 14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464">
                  <a:moveTo>
                    <a:pt x="0" y="146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87" name="Line 61">
              <a:extLst>
                <a:ext uri="{FF2B5EF4-FFF2-40B4-BE49-F238E27FC236}">
                  <a16:creationId xmlns:a16="http://schemas.microsoft.com/office/drawing/2014/main" id="{AFF5202D-9593-A7EB-10D3-7EDA05FB5C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1" y="768"/>
              <a:ext cx="0" cy="25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88" name="Line 62">
              <a:extLst>
                <a:ext uri="{FF2B5EF4-FFF2-40B4-BE49-F238E27FC236}">
                  <a16:creationId xmlns:a16="http://schemas.microsoft.com/office/drawing/2014/main" id="{03CA8E6C-C342-DC13-237B-AE32D4BCED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2" y="1724"/>
              <a:ext cx="29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0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60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7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6" descr="第四章 平面">
            <a:extLst>
              <a:ext uri="{FF2B5EF4-FFF2-40B4-BE49-F238E27FC236}">
                <a16:creationId xmlns:a16="http://schemas.microsoft.com/office/drawing/2014/main" id="{9FEFE013-12D6-5B9D-B33C-CB65C405D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5" r="57076" b="30031"/>
          <a:stretch>
            <a:fillRect/>
          </a:stretch>
        </p:blipFill>
        <p:spPr bwMode="auto">
          <a:xfrm>
            <a:off x="1524000" y="692151"/>
            <a:ext cx="39243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7">
            <a:extLst>
              <a:ext uri="{FF2B5EF4-FFF2-40B4-BE49-F238E27FC236}">
                <a16:creationId xmlns:a16="http://schemas.microsoft.com/office/drawing/2014/main" id="{B17C24F9-B796-9566-398B-F0B4EC5D79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87714" y="76200"/>
            <a:ext cx="2124075" cy="609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FF"/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．正平面</a:t>
            </a:r>
          </a:p>
        </p:txBody>
      </p:sp>
      <p:sp>
        <p:nvSpPr>
          <p:cNvPr id="161800" name="Rectangle 8">
            <a:extLst>
              <a:ext uri="{FF2B5EF4-FFF2-40B4-BE49-F238E27FC236}">
                <a16:creationId xmlns:a16="http://schemas.microsoft.com/office/drawing/2014/main" id="{2F49933D-6CE5-5142-2531-BDB4B6B6F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181600"/>
            <a:ext cx="9067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FF"/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投影特性：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(1)  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积聚为一条线，具有积聚性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(2)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正平面投影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反映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实形                    </a:t>
            </a:r>
          </a:p>
        </p:txBody>
      </p:sp>
      <p:grpSp>
        <p:nvGrpSpPr>
          <p:cNvPr id="161801" name="Group 9">
            <a:extLst>
              <a:ext uri="{FF2B5EF4-FFF2-40B4-BE49-F238E27FC236}">
                <a16:creationId xmlns:a16="http://schemas.microsoft.com/office/drawing/2014/main" id="{30943BFD-9D24-C672-C8B2-69361EE28675}"/>
              </a:ext>
            </a:extLst>
          </p:cNvPr>
          <p:cNvGrpSpPr>
            <a:grpSpLocks/>
          </p:cNvGrpSpPr>
          <p:nvPr/>
        </p:nvGrpSpPr>
        <p:grpSpPr bwMode="auto">
          <a:xfrm>
            <a:off x="6248401" y="1104900"/>
            <a:ext cx="4219575" cy="3695700"/>
            <a:chOff x="2976" y="696"/>
            <a:chExt cx="2658" cy="2328"/>
          </a:xfrm>
        </p:grpSpPr>
        <p:sp>
          <p:nvSpPr>
            <p:cNvPr id="75811" name="Text Box 10">
              <a:extLst>
                <a:ext uri="{FF2B5EF4-FFF2-40B4-BE49-F238E27FC236}">
                  <a16:creationId xmlns:a16="http://schemas.microsoft.com/office/drawing/2014/main" id="{5E7AC9CB-D4E9-B557-C5F8-0AFA6B8A8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H="1" flipV="1">
              <a:off x="5262" y="1704"/>
              <a:ext cx="3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  <p:sp>
          <p:nvSpPr>
            <p:cNvPr id="75812" name="Freeform 11">
              <a:extLst>
                <a:ext uri="{FF2B5EF4-FFF2-40B4-BE49-F238E27FC236}">
                  <a16:creationId xmlns:a16="http://schemas.microsoft.com/office/drawing/2014/main" id="{F5989F3B-FB2D-9ED3-77F2-0F5D85EF37B7}"/>
                </a:ext>
              </a:extLst>
            </p:cNvPr>
            <p:cNvSpPr>
              <a:spLocks/>
            </p:cNvSpPr>
            <p:nvPr/>
          </p:nvSpPr>
          <p:spPr bwMode="auto">
            <a:xfrm rot="-5400000" flipH="1" flipV="1">
              <a:off x="3209" y="929"/>
              <a:ext cx="936" cy="998"/>
            </a:xfrm>
            <a:custGeom>
              <a:avLst/>
              <a:gdLst>
                <a:gd name="T0" fmla="*/ 452 w 936"/>
                <a:gd name="T1" fmla="*/ 0 h 998"/>
                <a:gd name="T2" fmla="*/ 0 w 936"/>
                <a:gd name="T3" fmla="*/ 350 h 998"/>
                <a:gd name="T4" fmla="*/ 936 w 936"/>
                <a:gd name="T5" fmla="*/ 998 h 998"/>
                <a:gd name="T6" fmla="*/ 452 w 936"/>
                <a:gd name="T7" fmla="*/ 0 h 9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6" h="998">
                  <a:moveTo>
                    <a:pt x="452" y="0"/>
                  </a:moveTo>
                  <a:lnTo>
                    <a:pt x="0" y="350"/>
                  </a:lnTo>
                  <a:lnTo>
                    <a:pt x="936" y="99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CCECFF">
                <a:alpha val="50195"/>
              </a:srgbClr>
            </a:solidFill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13" name="Line 12">
              <a:extLst>
                <a:ext uri="{FF2B5EF4-FFF2-40B4-BE49-F238E27FC236}">
                  <a16:creationId xmlns:a16="http://schemas.microsoft.com/office/drawing/2014/main" id="{538CCA0E-1BE7-3CB2-618C-C7AA381098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3407" y="1898"/>
              <a:ext cx="2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14" name="Line 13">
              <a:extLst>
                <a:ext uri="{FF2B5EF4-FFF2-40B4-BE49-F238E27FC236}">
                  <a16:creationId xmlns:a16="http://schemas.microsoft.com/office/drawing/2014/main" id="{41032C39-E2AC-7097-8EBD-DD4FD95E60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4543" y="226"/>
              <a:ext cx="0" cy="1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15" name="Line 14">
              <a:extLst>
                <a:ext uri="{FF2B5EF4-FFF2-40B4-BE49-F238E27FC236}">
                  <a16:creationId xmlns:a16="http://schemas.microsoft.com/office/drawing/2014/main" id="{BC4C4C74-6DC0-2889-D6BE-9B66F92113A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3426" y="2142"/>
              <a:ext cx="14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16" name="Text Box 15">
              <a:extLst>
                <a:ext uri="{FF2B5EF4-FFF2-40B4-BE49-F238E27FC236}">
                  <a16:creationId xmlns:a16="http://schemas.microsoft.com/office/drawing/2014/main" id="{B601A4B0-7A97-66A6-606C-CCC447C48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H="1" flipV="1">
              <a:off x="5268" y="122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  <p:sp>
          <p:nvSpPr>
            <p:cNvPr id="75817" name="Text Box 16">
              <a:extLst>
                <a:ext uri="{FF2B5EF4-FFF2-40B4-BE49-F238E27FC236}">
                  <a16:creationId xmlns:a16="http://schemas.microsoft.com/office/drawing/2014/main" id="{A53A64E5-300E-799D-5E0A-5DDC86DC03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H="1" flipV="1">
              <a:off x="5266" y="756"/>
              <a:ext cx="3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  <p:sp>
          <p:nvSpPr>
            <p:cNvPr id="75818" name="Text Box 17">
              <a:extLst>
                <a:ext uri="{FF2B5EF4-FFF2-40B4-BE49-F238E27FC236}">
                  <a16:creationId xmlns:a16="http://schemas.microsoft.com/office/drawing/2014/main" id="{31491D44-E2B2-A607-1D13-C43D20E24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H="1" flipV="1">
              <a:off x="3726" y="69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5819" name="Text Box 18">
              <a:extLst>
                <a:ext uri="{FF2B5EF4-FFF2-40B4-BE49-F238E27FC236}">
                  <a16:creationId xmlns:a16="http://schemas.microsoft.com/office/drawing/2014/main" id="{B804C2A0-8E8C-7ACA-7C6D-A54DD3910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H="1" flipV="1">
              <a:off x="4146" y="1188"/>
              <a:ext cx="5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  <p:sp>
          <p:nvSpPr>
            <p:cNvPr id="75820" name="Text Box 19">
              <a:extLst>
                <a:ext uri="{FF2B5EF4-FFF2-40B4-BE49-F238E27FC236}">
                  <a16:creationId xmlns:a16="http://schemas.microsoft.com/office/drawing/2014/main" id="{F9550675-D137-9C51-4BCF-569A33EE7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H="1" flipV="1">
              <a:off x="2976" y="1728"/>
              <a:ext cx="5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  <p:sp>
          <p:nvSpPr>
            <p:cNvPr id="75821" name="Line 20">
              <a:extLst>
                <a:ext uri="{FF2B5EF4-FFF2-40B4-BE49-F238E27FC236}">
                  <a16:creationId xmlns:a16="http://schemas.microsoft.com/office/drawing/2014/main" id="{E2933615-CA9C-D939-687C-8825DEEFCE0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4795" y="1421"/>
              <a:ext cx="95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22" name="Line 21">
              <a:extLst>
                <a:ext uri="{FF2B5EF4-FFF2-40B4-BE49-F238E27FC236}">
                  <a16:creationId xmlns:a16="http://schemas.microsoft.com/office/drawing/2014/main" id="{0F3C7A1A-7554-1523-D7FC-66D9ACCAA7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34" y="879"/>
              <a:ext cx="0" cy="1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23" name="Freeform 22">
              <a:extLst>
                <a:ext uri="{FF2B5EF4-FFF2-40B4-BE49-F238E27FC236}">
                  <a16:creationId xmlns:a16="http://schemas.microsoft.com/office/drawing/2014/main" id="{7E9C6B29-FE1D-3239-AFAE-1ADDC65A6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" y="960"/>
              <a:ext cx="5" cy="1920"/>
            </a:xfrm>
            <a:custGeom>
              <a:avLst/>
              <a:gdLst>
                <a:gd name="T0" fmla="*/ 0 w 5"/>
                <a:gd name="T1" fmla="*/ 0 h 1920"/>
                <a:gd name="T2" fmla="*/ 5 w 5"/>
                <a:gd name="T3" fmla="*/ 1920 h 19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920">
                  <a:moveTo>
                    <a:pt x="0" y="0"/>
                  </a:moveTo>
                  <a:lnTo>
                    <a:pt x="5" y="19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24" name="Freeform 23">
              <a:extLst>
                <a:ext uri="{FF2B5EF4-FFF2-40B4-BE49-F238E27FC236}">
                  <a16:creationId xmlns:a16="http://schemas.microsoft.com/office/drawing/2014/main" id="{E9698112-8436-F643-1DC8-23B35B0FA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872"/>
              <a:ext cx="2073" cy="4"/>
            </a:xfrm>
            <a:custGeom>
              <a:avLst/>
              <a:gdLst>
                <a:gd name="T0" fmla="*/ 2073 w 2073"/>
                <a:gd name="T1" fmla="*/ 0 h 4"/>
                <a:gd name="T2" fmla="*/ 0 w 2073"/>
                <a:gd name="T3" fmla="*/ 4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73" h="4">
                  <a:moveTo>
                    <a:pt x="2073" y="0"/>
                  </a:moveTo>
                  <a:lnTo>
                    <a:pt x="0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25" name="Line 24">
              <a:extLst>
                <a:ext uri="{FF2B5EF4-FFF2-40B4-BE49-F238E27FC236}">
                  <a16:creationId xmlns:a16="http://schemas.microsoft.com/office/drawing/2014/main" id="{D0DF95D1-70A1-5DA9-A47C-A9F98DA103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272" y="878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26" name="Freeform 25">
              <a:extLst>
                <a:ext uri="{FF2B5EF4-FFF2-40B4-BE49-F238E27FC236}">
                  <a16:creationId xmlns:a16="http://schemas.microsoft.com/office/drawing/2014/main" id="{9F3C1607-640A-A880-A94F-AF0B6C06E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" y="2172"/>
              <a:ext cx="867" cy="816"/>
            </a:xfrm>
            <a:custGeom>
              <a:avLst/>
              <a:gdLst>
                <a:gd name="T0" fmla="*/ 0 w 867"/>
                <a:gd name="T1" fmla="*/ 0 h 816"/>
                <a:gd name="T2" fmla="*/ 867 w 867"/>
                <a:gd name="T3" fmla="*/ 816 h 8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7" h="816">
                  <a:moveTo>
                    <a:pt x="0" y="0"/>
                  </a:moveTo>
                  <a:lnTo>
                    <a:pt x="867" y="8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27" name="Text Box 26">
              <a:extLst>
                <a:ext uri="{FF2B5EF4-FFF2-40B4-BE49-F238E27FC236}">
                  <a16:creationId xmlns:a16="http://schemas.microsoft.com/office/drawing/2014/main" id="{0B0DABB9-5FCC-E175-4B7D-BD578C021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3791" y="2622"/>
              <a:ext cx="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75828" name="Text Box 27">
              <a:extLst>
                <a:ext uri="{FF2B5EF4-FFF2-40B4-BE49-F238E27FC236}">
                  <a16:creationId xmlns:a16="http://schemas.microsoft.com/office/drawing/2014/main" id="{166954C2-0DF4-DD11-7E45-6E24AF72D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3005" y="2652"/>
              <a:ext cx="3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75829" name="Text Box 28">
              <a:extLst>
                <a:ext uri="{FF2B5EF4-FFF2-40B4-BE49-F238E27FC236}">
                  <a16:creationId xmlns:a16="http://schemas.microsoft.com/office/drawing/2014/main" id="{BA966491-99E8-A51B-6021-740E27D47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4139" y="2628"/>
              <a:ext cx="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75830" name="Line 29">
              <a:extLst>
                <a:ext uri="{FF2B5EF4-FFF2-40B4-BE49-F238E27FC236}">
                  <a16:creationId xmlns:a16="http://schemas.microsoft.com/office/drawing/2014/main" id="{D39D7873-84EA-23A2-F3E5-C56A95B2BB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31" name="Line 30">
              <a:extLst>
                <a:ext uri="{FF2B5EF4-FFF2-40B4-BE49-F238E27FC236}">
                  <a16:creationId xmlns:a16="http://schemas.microsoft.com/office/drawing/2014/main" id="{E3746769-5635-9A85-9976-D88FAB7F35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288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32" name="Line 31">
              <a:extLst>
                <a:ext uri="{FF2B5EF4-FFF2-40B4-BE49-F238E27FC236}">
                  <a16:creationId xmlns:a16="http://schemas.microsoft.com/office/drawing/2014/main" id="{E55F27B6-7699-935D-16BF-74CF417701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33" name="Line 32">
              <a:extLst>
                <a:ext uri="{FF2B5EF4-FFF2-40B4-BE49-F238E27FC236}">
                  <a16:creationId xmlns:a16="http://schemas.microsoft.com/office/drawing/2014/main" id="{4CF53A07-11F3-CC31-A8C1-D90912BE0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880"/>
              <a:ext cx="100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1825" name="Freeform 33">
            <a:extLst>
              <a:ext uri="{FF2B5EF4-FFF2-40B4-BE49-F238E27FC236}">
                <a16:creationId xmlns:a16="http://schemas.microsoft.com/office/drawing/2014/main" id="{C23123FB-AFE3-91FA-56D6-509D50EF1558}"/>
              </a:ext>
            </a:extLst>
          </p:cNvPr>
          <p:cNvSpPr>
            <a:spLocks/>
          </p:cNvSpPr>
          <p:nvPr/>
        </p:nvSpPr>
        <p:spPr bwMode="auto">
          <a:xfrm rot="16200000" flipH="1" flipV="1">
            <a:off x="2017713" y="941388"/>
            <a:ext cx="1485900" cy="1584325"/>
          </a:xfrm>
          <a:custGeom>
            <a:avLst/>
            <a:gdLst>
              <a:gd name="T0" fmla="*/ 2147483647 w 936"/>
              <a:gd name="T1" fmla="*/ 0 h 998"/>
              <a:gd name="T2" fmla="*/ 0 w 936"/>
              <a:gd name="T3" fmla="*/ 2147483647 h 998"/>
              <a:gd name="T4" fmla="*/ 2147483647 w 936"/>
              <a:gd name="T5" fmla="*/ 2147483647 h 998"/>
              <a:gd name="T6" fmla="*/ 2147483647 w 936"/>
              <a:gd name="T7" fmla="*/ 0 h 99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36" h="998">
                <a:moveTo>
                  <a:pt x="452" y="0"/>
                </a:moveTo>
                <a:lnTo>
                  <a:pt x="0" y="350"/>
                </a:lnTo>
                <a:lnTo>
                  <a:pt x="936" y="998"/>
                </a:lnTo>
                <a:lnTo>
                  <a:pt x="452" y="0"/>
                </a:lnTo>
                <a:close/>
              </a:path>
            </a:pathLst>
          </a:custGeom>
          <a:solidFill>
            <a:srgbClr val="CCECFF">
              <a:alpha val="50195"/>
            </a:srgbClr>
          </a:solidFill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1826" name="Freeform 34">
            <a:extLst>
              <a:ext uri="{FF2B5EF4-FFF2-40B4-BE49-F238E27FC236}">
                <a16:creationId xmlns:a16="http://schemas.microsoft.com/office/drawing/2014/main" id="{7C340195-14EF-3D8C-1ADE-7798151DB2B0}"/>
              </a:ext>
            </a:extLst>
          </p:cNvPr>
          <p:cNvSpPr>
            <a:spLocks/>
          </p:cNvSpPr>
          <p:nvPr/>
        </p:nvSpPr>
        <p:spPr bwMode="auto">
          <a:xfrm>
            <a:off x="2743200" y="1752600"/>
            <a:ext cx="2057400" cy="2362200"/>
          </a:xfrm>
          <a:custGeom>
            <a:avLst/>
            <a:gdLst>
              <a:gd name="T0" fmla="*/ 2147483647 w 1296"/>
              <a:gd name="T1" fmla="*/ 0 h 1488"/>
              <a:gd name="T2" fmla="*/ 2147483647 w 1296"/>
              <a:gd name="T3" fmla="*/ 2147483647 h 1488"/>
              <a:gd name="T4" fmla="*/ 0 w 1296"/>
              <a:gd name="T5" fmla="*/ 2147483647 h 1488"/>
              <a:gd name="T6" fmla="*/ 0 w 1296"/>
              <a:gd name="T7" fmla="*/ 0 h 1488"/>
              <a:gd name="T8" fmla="*/ 2147483647 w 1296"/>
              <a:gd name="T9" fmla="*/ 0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" h="1488">
                <a:moveTo>
                  <a:pt x="1296" y="0"/>
                </a:moveTo>
                <a:lnTo>
                  <a:pt x="1296" y="1488"/>
                </a:lnTo>
                <a:lnTo>
                  <a:pt x="0" y="1488"/>
                </a:lnTo>
                <a:lnTo>
                  <a:pt x="0" y="0"/>
                </a:lnTo>
                <a:lnTo>
                  <a:pt x="1296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61827" name="Group 35">
            <a:extLst>
              <a:ext uri="{FF2B5EF4-FFF2-40B4-BE49-F238E27FC236}">
                <a16:creationId xmlns:a16="http://schemas.microsoft.com/office/drawing/2014/main" id="{BB39E02C-0804-7843-9C0B-88E8728DFFF9}"/>
              </a:ext>
            </a:extLst>
          </p:cNvPr>
          <p:cNvGrpSpPr>
            <a:grpSpLocks/>
          </p:cNvGrpSpPr>
          <p:nvPr/>
        </p:nvGrpSpPr>
        <p:grpSpPr bwMode="auto">
          <a:xfrm>
            <a:off x="1666876" y="671514"/>
            <a:ext cx="4117975" cy="3824287"/>
            <a:chOff x="90" y="423"/>
            <a:chExt cx="2594" cy="2409"/>
          </a:xfrm>
        </p:grpSpPr>
        <p:sp>
          <p:nvSpPr>
            <p:cNvPr id="75788" name="Line 36">
              <a:extLst>
                <a:ext uri="{FF2B5EF4-FFF2-40B4-BE49-F238E27FC236}">
                  <a16:creationId xmlns:a16="http://schemas.microsoft.com/office/drawing/2014/main" id="{90DFA558-F31B-369F-509A-07D51E740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789" name="Text Box 37">
              <a:extLst>
                <a:ext uri="{FF2B5EF4-FFF2-40B4-BE49-F238E27FC236}">
                  <a16:creationId xmlns:a16="http://schemas.microsoft.com/office/drawing/2014/main" id="{CDA0F151-4827-7409-C820-A3B5B9D3B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H="1" flipV="1">
              <a:off x="915" y="423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  <p:sp>
          <p:nvSpPr>
            <p:cNvPr id="75790" name="Text Box 38">
              <a:extLst>
                <a:ext uri="{FF2B5EF4-FFF2-40B4-BE49-F238E27FC236}">
                  <a16:creationId xmlns:a16="http://schemas.microsoft.com/office/drawing/2014/main" id="{AE1B7A9D-4A78-F3B3-2B8E-0A25929A9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H="1" flipV="1">
              <a:off x="1260" y="864"/>
              <a:ext cx="5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  <p:sp>
          <p:nvSpPr>
            <p:cNvPr id="75791" name="Text Box 39">
              <a:extLst>
                <a:ext uri="{FF2B5EF4-FFF2-40B4-BE49-F238E27FC236}">
                  <a16:creationId xmlns:a16="http://schemas.microsoft.com/office/drawing/2014/main" id="{6F74AD0B-804F-AD25-B601-F01E9B32B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H="1" flipV="1">
              <a:off x="90" y="1386"/>
              <a:ext cx="5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  <p:sp>
          <p:nvSpPr>
            <p:cNvPr id="75792" name="Text Box 40">
              <a:extLst>
                <a:ext uri="{FF2B5EF4-FFF2-40B4-BE49-F238E27FC236}">
                  <a16:creationId xmlns:a16="http://schemas.microsoft.com/office/drawing/2014/main" id="{E22BEF88-1011-B7D4-0F24-1859D46DA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H="1" flipV="1">
              <a:off x="2052" y="1536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  <p:sp>
          <p:nvSpPr>
            <p:cNvPr id="75793" name="Text Box 41">
              <a:extLst>
                <a:ext uri="{FF2B5EF4-FFF2-40B4-BE49-F238E27FC236}">
                  <a16:creationId xmlns:a16="http://schemas.microsoft.com/office/drawing/2014/main" id="{6930B3E1-2F11-F84D-1CA8-AF73457664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H="1" flipV="1">
              <a:off x="2052" y="1104"/>
              <a:ext cx="6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  <p:sp>
          <p:nvSpPr>
            <p:cNvPr id="75794" name="Text Box 42">
              <a:extLst>
                <a:ext uri="{FF2B5EF4-FFF2-40B4-BE49-F238E27FC236}">
                  <a16:creationId xmlns:a16="http://schemas.microsoft.com/office/drawing/2014/main" id="{8F6B49FA-0C1D-C20A-E445-34DB3B343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H="1" flipV="1">
              <a:off x="2052" y="201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  <p:sp>
          <p:nvSpPr>
            <p:cNvPr id="75795" name="Text Box 43">
              <a:extLst>
                <a:ext uri="{FF2B5EF4-FFF2-40B4-BE49-F238E27FC236}">
                  <a16:creationId xmlns:a16="http://schemas.microsoft.com/office/drawing/2014/main" id="{EA18AE09-4EE2-CD1A-EAB8-EBD729F39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1398" y="2544"/>
              <a:ext cx="3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75796" name="Text Box 44">
              <a:extLst>
                <a:ext uri="{FF2B5EF4-FFF2-40B4-BE49-F238E27FC236}">
                  <a16:creationId xmlns:a16="http://schemas.microsoft.com/office/drawing/2014/main" id="{716D5F17-7020-CA3A-B131-25AFC964E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771" y="2496"/>
              <a:ext cx="4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75797" name="Text Box 45">
              <a:extLst>
                <a:ext uri="{FF2B5EF4-FFF2-40B4-BE49-F238E27FC236}">
                  <a16:creationId xmlns:a16="http://schemas.microsoft.com/office/drawing/2014/main" id="{3A938A1F-3DE4-4D2E-AF27-7E455CAC7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1847" y="2496"/>
              <a:ext cx="2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75798" name="Line 46">
              <a:extLst>
                <a:ext uri="{FF2B5EF4-FFF2-40B4-BE49-F238E27FC236}">
                  <a16:creationId xmlns:a16="http://schemas.microsoft.com/office/drawing/2014/main" id="{29118D36-654C-BCB9-9399-731FF70A6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536"/>
              <a:ext cx="62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799" name="Line 47">
              <a:extLst>
                <a:ext uri="{FF2B5EF4-FFF2-40B4-BE49-F238E27FC236}">
                  <a16:creationId xmlns:a16="http://schemas.microsoft.com/office/drawing/2014/main" id="{07C02F08-F348-C0A6-74C2-27F507909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24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00" name="Line 48">
              <a:extLst>
                <a:ext uri="{FF2B5EF4-FFF2-40B4-BE49-F238E27FC236}">
                  <a16:creationId xmlns:a16="http://schemas.microsoft.com/office/drawing/2014/main" id="{97D7E206-293A-2DB2-1503-AE7B1D290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160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01" name="Line 49">
              <a:extLst>
                <a:ext uri="{FF2B5EF4-FFF2-40B4-BE49-F238E27FC236}">
                  <a16:creationId xmlns:a16="http://schemas.microsoft.com/office/drawing/2014/main" id="{427C8E36-C2FB-99A8-74D5-6BED6A0471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68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02" name="Line 50">
              <a:extLst>
                <a:ext uri="{FF2B5EF4-FFF2-40B4-BE49-F238E27FC236}">
                  <a16:creationId xmlns:a16="http://schemas.microsoft.com/office/drawing/2014/main" id="{C7D067B9-4948-6B03-8D22-978346A4B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16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03" name="Line 51">
              <a:extLst>
                <a:ext uri="{FF2B5EF4-FFF2-40B4-BE49-F238E27FC236}">
                  <a16:creationId xmlns:a16="http://schemas.microsoft.com/office/drawing/2014/main" id="{56411E8B-BC73-DD41-6975-7F11B50ED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248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04" name="Line 52">
              <a:extLst>
                <a:ext uri="{FF2B5EF4-FFF2-40B4-BE49-F238E27FC236}">
                  <a16:creationId xmlns:a16="http://schemas.microsoft.com/office/drawing/2014/main" id="{F87C5FB4-28F2-FDEF-BBE1-96CFBDFF8D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592"/>
              <a:ext cx="100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05" name="Line 53">
              <a:extLst>
                <a:ext uri="{FF2B5EF4-FFF2-40B4-BE49-F238E27FC236}">
                  <a16:creationId xmlns:a16="http://schemas.microsoft.com/office/drawing/2014/main" id="{FA15A9E4-BE90-50E9-05C7-49760D8EB6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248"/>
              <a:ext cx="0" cy="9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5806" name="Group 54">
              <a:extLst>
                <a:ext uri="{FF2B5EF4-FFF2-40B4-BE49-F238E27FC236}">
                  <a16:creationId xmlns:a16="http://schemas.microsoft.com/office/drawing/2014/main" id="{0BD109AB-71FA-C89E-36AC-AD79AAD927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0" y="1026"/>
              <a:ext cx="1182" cy="1380"/>
              <a:chOff x="870" y="1026"/>
              <a:chExt cx="1182" cy="1380"/>
            </a:xfrm>
          </p:grpSpPr>
          <p:sp>
            <p:nvSpPr>
              <p:cNvPr id="75807" name="Freeform 55">
                <a:extLst>
                  <a:ext uri="{FF2B5EF4-FFF2-40B4-BE49-F238E27FC236}">
                    <a16:creationId xmlns:a16="http://schemas.microsoft.com/office/drawing/2014/main" id="{ED9A775A-285A-28A1-1C26-BAAC66A5D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1248"/>
                <a:ext cx="996" cy="912"/>
              </a:xfrm>
              <a:custGeom>
                <a:avLst/>
                <a:gdLst>
                  <a:gd name="T0" fmla="*/ 996 w 996"/>
                  <a:gd name="T1" fmla="*/ 438 h 912"/>
                  <a:gd name="T2" fmla="*/ 624 w 996"/>
                  <a:gd name="T3" fmla="*/ 0 h 912"/>
                  <a:gd name="T4" fmla="*/ 0 w 996"/>
                  <a:gd name="T5" fmla="*/ 912 h 912"/>
                  <a:gd name="T6" fmla="*/ 996 w 996"/>
                  <a:gd name="T7" fmla="*/ 438 h 9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96" h="912">
                    <a:moveTo>
                      <a:pt x="996" y="438"/>
                    </a:moveTo>
                    <a:lnTo>
                      <a:pt x="624" y="0"/>
                    </a:lnTo>
                    <a:lnTo>
                      <a:pt x="0" y="912"/>
                    </a:lnTo>
                    <a:lnTo>
                      <a:pt x="996" y="438"/>
                    </a:lnTo>
                    <a:close/>
                  </a:path>
                </a:pathLst>
              </a:custGeom>
              <a:solidFill>
                <a:srgbClr val="FFCCCC">
                  <a:alpha val="50195"/>
                </a:srgbClr>
              </a:solidFill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08" name="Text Box 56">
                <a:extLst>
                  <a:ext uri="{FF2B5EF4-FFF2-40B4-BE49-F238E27FC236}">
                    <a16:creationId xmlns:a16="http://schemas.microsoft.com/office/drawing/2014/main" id="{A9744AC4-64B8-1787-7E37-FD3F7F53DA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0" y="2118"/>
                <a:ext cx="18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</a:p>
            </p:txBody>
          </p:sp>
          <p:sp>
            <p:nvSpPr>
              <p:cNvPr id="75809" name="Text Box 57">
                <a:extLst>
                  <a:ext uri="{FF2B5EF4-FFF2-40B4-BE49-F238E27FC236}">
                    <a16:creationId xmlns:a16="http://schemas.microsoft.com/office/drawing/2014/main" id="{28BA3810-E09A-C8F4-66C6-8A7F69AE1F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4" y="1026"/>
                <a:ext cx="1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</a:p>
            </p:txBody>
          </p:sp>
          <p:sp>
            <p:nvSpPr>
              <p:cNvPr id="75810" name="Text Box 58">
                <a:extLst>
                  <a:ext uri="{FF2B5EF4-FFF2-40B4-BE49-F238E27FC236}">
                    <a16:creationId xmlns:a16="http://schemas.microsoft.com/office/drawing/2014/main" id="{AD0ED18E-7DEE-B54D-E36C-71F6B069B7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7" y="1433"/>
                <a:ext cx="18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6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1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61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0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2" descr="第四章 平面">
            <a:extLst>
              <a:ext uri="{FF2B5EF4-FFF2-40B4-BE49-F238E27FC236}">
                <a16:creationId xmlns:a16="http://schemas.microsoft.com/office/drawing/2014/main" id="{0FA61F6E-E4DB-1AE8-3C8B-F61BB8747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5" r="56294" b="27924"/>
          <a:stretch>
            <a:fillRect/>
          </a:stretch>
        </p:blipFill>
        <p:spPr bwMode="auto">
          <a:xfrm>
            <a:off x="1524000" y="692150"/>
            <a:ext cx="3995738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24">
            <a:extLst>
              <a:ext uri="{FF2B5EF4-FFF2-40B4-BE49-F238E27FC236}">
                <a16:creationId xmlns:a16="http://schemas.microsoft.com/office/drawing/2014/main" id="{221FB50E-AF0B-D899-6FB1-B3A863CD0A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16276" y="76200"/>
            <a:ext cx="2555875" cy="609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FF"/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．侧平面</a:t>
            </a:r>
          </a:p>
        </p:txBody>
      </p:sp>
      <p:sp>
        <p:nvSpPr>
          <p:cNvPr id="162839" name="Rectangle 23">
            <a:extLst>
              <a:ext uri="{FF2B5EF4-FFF2-40B4-BE49-F238E27FC236}">
                <a16:creationId xmlns:a16="http://schemas.microsoft.com/office/drawing/2014/main" id="{6CD8A7DD-59CC-B655-3BDC-E2823F3B7DB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00200" y="5181600"/>
            <a:ext cx="9067800" cy="1676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FF"/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</a:extLst>
        </p:spPr>
        <p:txBody>
          <a:bodyPr/>
          <a:lstStyle/>
          <a:p>
            <a:pPr eaLnBrk="1" hangingPunct="1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投影特性：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(1)  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积聚为一条线，具有积聚性</a:t>
            </a:r>
          </a:p>
          <a:p>
            <a:pPr eaLnBrk="1" hangingPunct="1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(2)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侧平面投影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反映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i="1"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实形                    </a:t>
            </a:r>
          </a:p>
        </p:txBody>
      </p:sp>
      <p:sp>
        <p:nvSpPr>
          <p:cNvPr id="162841" name="Freeform 25">
            <a:extLst>
              <a:ext uri="{FF2B5EF4-FFF2-40B4-BE49-F238E27FC236}">
                <a16:creationId xmlns:a16="http://schemas.microsoft.com/office/drawing/2014/main" id="{58B24CDE-1154-3EA2-FE68-DB1031A82CB1}"/>
              </a:ext>
            </a:extLst>
          </p:cNvPr>
          <p:cNvSpPr>
            <a:spLocks/>
          </p:cNvSpPr>
          <p:nvPr/>
        </p:nvSpPr>
        <p:spPr bwMode="auto">
          <a:xfrm>
            <a:off x="2352676" y="904876"/>
            <a:ext cx="1457325" cy="3781425"/>
          </a:xfrm>
          <a:custGeom>
            <a:avLst/>
            <a:gdLst>
              <a:gd name="T0" fmla="*/ 0 w 918"/>
              <a:gd name="T1" fmla="*/ 0 h 2382"/>
              <a:gd name="T2" fmla="*/ 2147483647 w 918"/>
              <a:gd name="T3" fmla="*/ 2147483647 h 2382"/>
              <a:gd name="T4" fmla="*/ 2147483647 w 918"/>
              <a:gd name="T5" fmla="*/ 2147483647 h 2382"/>
              <a:gd name="T6" fmla="*/ 2147483647 w 918"/>
              <a:gd name="T7" fmla="*/ 2147483647 h 2382"/>
              <a:gd name="T8" fmla="*/ 0 w 918"/>
              <a:gd name="T9" fmla="*/ 0 h 23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8" h="2382">
                <a:moveTo>
                  <a:pt x="0" y="0"/>
                </a:moveTo>
                <a:lnTo>
                  <a:pt x="6" y="1470"/>
                </a:lnTo>
                <a:lnTo>
                  <a:pt x="918" y="2382"/>
                </a:lnTo>
                <a:lnTo>
                  <a:pt x="918" y="7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62842" name="Group 26">
            <a:extLst>
              <a:ext uri="{FF2B5EF4-FFF2-40B4-BE49-F238E27FC236}">
                <a16:creationId xmlns:a16="http://schemas.microsoft.com/office/drawing/2014/main" id="{88C2B279-7D8B-D520-326B-8B2827BE2DE9}"/>
              </a:ext>
            </a:extLst>
          </p:cNvPr>
          <p:cNvGrpSpPr>
            <a:grpSpLocks/>
          </p:cNvGrpSpPr>
          <p:nvPr/>
        </p:nvGrpSpPr>
        <p:grpSpPr bwMode="auto">
          <a:xfrm>
            <a:off x="5953126" y="1071564"/>
            <a:ext cx="4424363" cy="4694237"/>
            <a:chOff x="2790" y="675"/>
            <a:chExt cx="2787" cy="2957"/>
          </a:xfrm>
        </p:grpSpPr>
        <p:sp>
          <p:nvSpPr>
            <p:cNvPr id="76839" name="Freeform 27">
              <a:extLst>
                <a:ext uri="{FF2B5EF4-FFF2-40B4-BE49-F238E27FC236}">
                  <a16:creationId xmlns:a16="http://schemas.microsoft.com/office/drawing/2014/main" id="{B891412D-ACD6-60C3-AEB4-C2340C33B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088"/>
              <a:ext cx="2691" cy="3"/>
            </a:xfrm>
            <a:custGeom>
              <a:avLst/>
              <a:gdLst>
                <a:gd name="T0" fmla="*/ 2691 w 2691"/>
                <a:gd name="T1" fmla="*/ 3 h 3"/>
                <a:gd name="T2" fmla="*/ 0 w 269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91" h="3">
                  <a:moveTo>
                    <a:pt x="2691" y="3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40" name="Freeform 28">
              <a:extLst>
                <a:ext uri="{FF2B5EF4-FFF2-40B4-BE49-F238E27FC236}">
                  <a16:creationId xmlns:a16="http://schemas.microsoft.com/office/drawing/2014/main" id="{63C59895-437E-7D15-B41F-AED67E7F9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2088"/>
              <a:ext cx="1536" cy="1364"/>
            </a:xfrm>
            <a:custGeom>
              <a:avLst/>
              <a:gdLst>
                <a:gd name="T0" fmla="*/ 0 w 1536"/>
                <a:gd name="T1" fmla="*/ 0 h 1364"/>
                <a:gd name="T2" fmla="*/ 1536 w 1536"/>
                <a:gd name="T3" fmla="*/ 1364 h 13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36" h="1364">
                  <a:moveTo>
                    <a:pt x="0" y="0"/>
                  </a:moveTo>
                  <a:lnTo>
                    <a:pt x="1536" y="136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41" name="Line 29">
              <a:extLst>
                <a:ext uri="{FF2B5EF4-FFF2-40B4-BE49-F238E27FC236}">
                  <a16:creationId xmlns:a16="http://schemas.microsoft.com/office/drawing/2014/main" id="{3850D278-2812-B137-19D1-353857C118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429" y="2178"/>
              <a:ext cx="29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42" name="Freeform 30">
              <a:extLst>
                <a:ext uri="{FF2B5EF4-FFF2-40B4-BE49-F238E27FC236}">
                  <a16:creationId xmlns:a16="http://schemas.microsoft.com/office/drawing/2014/main" id="{C8485736-DEB7-B941-1033-02441244C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3280"/>
              <a:ext cx="2099" cy="5"/>
            </a:xfrm>
            <a:custGeom>
              <a:avLst/>
              <a:gdLst>
                <a:gd name="T0" fmla="*/ 2099 w 2099"/>
                <a:gd name="T1" fmla="*/ 5 h 5"/>
                <a:gd name="T2" fmla="*/ 0 w 2099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99" h="5">
                  <a:moveTo>
                    <a:pt x="2099" y="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43" name="Freeform 31">
              <a:extLst>
                <a:ext uri="{FF2B5EF4-FFF2-40B4-BE49-F238E27FC236}">
                  <a16:creationId xmlns:a16="http://schemas.microsoft.com/office/drawing/2014/main" id="{DBAF8A2C-CD0A-706F-AA9D-E986B12CA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2420"/>
              <a:ext cx="1108" cy="2"/>
            </a:xfrm>
            <a:custGeom>
              <a:avLst/>
              <a:gdLst>
                <a:gd name="T0" fmla="*/ 0 w 1108"/>
                <a:gd name="T1" fmla="*/ 2 h 2"/>
                <a:gd name="T2" fmla="*/ 1108 w 1108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08" h="2">
                  <a:moveTo>
                    <a:pt x="0" y="2"/>
                  </a:moveTo>
                  <a:lnTo>
                    <a:pt x="11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44" name="Freeform 32">
              <a:extLst>
                <a:ext uri="{FF2B5EF4-FFF2-40B4-BE49-F238E27FC236}">
                  <a16:creationId xmlns:a16="http://schemas.microsoft.com/office/drawing/2014/main" id="{39922738-CC43-16DA-BC70-244985A65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" y="1824"/>
              <a:ext cx="1" cy="1460"/>
            </a:xfrm>
            <a:custGeom>
              <a:avLst/>
              <a:gdLst>
                <a:gd name="T0" fmla="*/ 0 w 1"/>
                <a:gd name="T1" fmla="*/ 1460 h 1460"/>
                <a:gd name="T2" fmla="*/ 0 w 1"/>
                <a:gd name="T3" fmla="*/ 0 h 14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460">
                  <a:moveTo>
                    <a:pt x="0" y="14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45" name="Freeform 33">
              <a:extLst>
                <a:ext uri="{FF2B5EF4-FFF2-40B4-BE49-F238E27FC236}">
                  <a16:creationId xmlns:a16="http://schemas.microsoft.com/office/drawing/2014/main" id="{42F86273-8578-0954-379E-C08C1B5B7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1832"/>
              <a:ext cx="1" cy="1025"/>
            </a:xfrm>
            <a:custGeom>
              <a:avLst/>
              <a:gdLst>
                <a:gd name="T0" fmla="*/ 1 w 1"/>
                <a:gd name="T1" fmla="*/ 0 h 1025"/>
                <a:gd name="T2" fmla="*/ 0 w 1"/>
                <a:gd name="T3" fmla="*/ 1025 h 1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025">
                  <a:moveTo>
                    <a:pt x="1" y="0"/>
                  </a:moveTo>
                  <a:lnTo>
                    <a:pt x="0" y="10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46" name="Line 34">
              <a:extLst>
                <a:ext uri="{FF2B5EF4-FFF2-40B4-BE49-F238E27FC236}">
                  <a16:creationId xmlns:a16="http://schemas.microsoft.com/office/drawing/2014/main" id="{3394F242-BDC1-023D-8A0A-DB51BF42A3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3876" y="178"/>
              <a:ext cx="0" cy="1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47" name="Freeform 35">
              <a:extLst>
                <a:ext uri="{FF2B5EF4-FFF2-40B4-BE49-F238E27FC236}">
                  <a16:creationId xmlns:a16="http://schemas.microsoft.com/office/drawing/2014/main" id="{C3F7F8B0-73C2-9A05-9D7D-6A92105C9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1355"/>
              <a:ext cx="2" cy="1065"/>
            </a:xfrm>
            <a:custGeom>
              <a:avLst/>
              <a:gdLst>
                <a:gd name="T0" fmla="*/ 2 w 2"/>
                <a:gd name="T1" fmla="*/ 1065 h 1065"/>
                <a:gd name="T2" fmla="*/ 0 w 2"/>
                <a:gd name="T3" fmla="*/ 0 h 106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065">
                  <a:moveTo>
                    <a:pt x="2" y="106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48" name="Text Box 36">
              <a:extLst>
                <a:ext uri="{FF2B5EF4-FFF2-40B4-BE49-F238E27FC236}">
                  <a16:creationId xmlns:a16="http://schemas.microsoft.com/office/drawing/2014/main" id="{5421C76D-7C9E-9262-EA3D-AB5732DAC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2892" y="1188"/>
              <a:ext cx="6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  <p:sp>
          <p:nvSpPr>
            <p:cNvPr id="76849" name="Text Box 37">
              <a:extLst>
                <a:ext uri="{FF2B5EF4-FFF2-40B4-BE49-F238E27FC236}">
                  <a16:creationId xmlns:a16="http://schemas.microsoft.com/office/drawing/2014/main" id="{0618885B-69A2-2B27-88B2-0B1B9228B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2904" y="756"/>
              <a:ext cx="6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  <p:sp>
          <p:nvSpPr>
            <p:cNvPr id="76850" name="Text Box 38">
              <a:extLst>
                <a:ext uri="{FF2B5EF4-FFF2-40B4-BE49-F238E27FC236}">
                  <a16:creationId xmlns:a16="http://schemas.microsoft.com/office/drawing/2014/main" id="{48D8CF3D-9806-54B8-6484-D716F2B89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4474" y="675"/>
              <a:ext cx="4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  <p:sp>
          <p:nvSpPr>
            <p:cNvPr id="76851" name="Text Box 39">
              <a:extLst>
                <a:ext uri="{FF2B5EF4-FFF2-40B4-BE49-F238E27FC236}">
                  <a16:creationId xmlns:a16="http://schemas.microsoft.com/office/drawing/2014/main" id="{E791BEE2-9F61-CF2F-22BB-55ADD7E51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2951" y="2580"/>
              <a:ext cx="6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76852" name="Text Box 40">
              <a:extLst>
                <a:ext uri="{FF2B5EF4-FFF2-40B4-BE49-F238E27FC236}">
                  <a16:creationId xmlns:a16="http://schemas.microsoft.com/office/drawing/2014/main" id="{50CC3F17-D4CE-9047-D419-1134791FB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4077" y="1128"/>
              <a:ext cx="5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  <p:sp>
          <p:nvSpPr>
            <p:cNvPr id="76853" name="Text Box 41">
              <a:extLst>
                <a:ext uri="{FF2B5EF4-FFF2-40B4-BE49-F238E27FC236}">
                  <a16:creationId xmlns:a16="http://schemas.microsoft.com/office/drawing/2014/main" id="{469CB274-8651-80B0-6ECB-55C3DFF6C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2893" y="1707"/>
              <a:ext cx="3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  <p:sp>
          <p:nvSpPr>
            <p:cNvPr id="76854" name="Text Box 42">
              <a:extLst>
                <a:ext uri="{FF2B5EF4-FFF2-40B4-BE49-F238E27FC236}">
                  <a16:creationId xmlns:a16="http://schemas.microsoft.com/office/drawing/2014/main" id="{09B9896E-93F7-4BD0-DA00-EE6F48FAF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5232" y="1680"/>
              <a:ext cx="3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  <p:sp>
          <p:nvSpPr>
            <p:cNvPr id="76855" name="Freeform 43">
              <a:extLst>
                <a:ext uri="{FF2B5EF4-FFF2-40B4-BE49-F238E27FC236}">
                  <a16:creationId xmlns:a16="http://schemas.microsoft.com/office/drawing/2014/main" id="{0F237DB5-174F-ED09-0BA9-CE242B393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918"/>
              <a:ext cx="1" cy="933"/>
            </a:xfrm>
            <a:custGeom>
              <a:avLst/>
              <a:gdLst>
                <a:gd name="T0" fmla="*/ 0 w 1"/>
                <a:gd name="T1" fmla="*/ 933 h 933"/>
                <a:gd name="T2" fmla="*/ 0 w 1"/>
                <a:gd name="T3" fmla="*/ 0 h 9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933">
                  <a:moveTo>
                    <a:pt x="0" y="933"/>
                  </a:move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56" name="Freeform 44">
              <a:extLst>
                <a:ext uri="{FF2B5EF4-FFF2-40B4-BE49-F238E27FC236}">
                  <a16:creationId xmlns:a16="http://schemas.microsoft.com/office/drawing/2014/main" id="{D75E6B6E-9EB7-1DCE-211D-F00FB0892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2416"/>
              <a:ext cx="1" cy="868"/>
            </a:xfrm>
            <a:custGeom>
              <a:avLst/>
              <a:gdLst>
                <a:gd name="T0" fmla="*/ 0 w 1"/>
                <a:gd name="T1" fmla="*/ 0 h 868"/>
                <a:gd name="T2" fmla="*/ 1 w 1"/>
                <a:gd name="T3" fmla="*/ 868 h 86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868">
                  <a:moveTo>
                    <a:pt x="0" y="0"/>
                  </a:moveTo>
                  <a:lnTo>
                    <a:pt x="1" y="868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57" name="Line 45">
              <a:extLst>
                <a:ext uri="{FF2B5EF4-FFF2-40B4-BE49-F238E27FC236}">
                  <a16:creationId xmlns:a16="http://schemas.microsoft.com/office/drawing/2014/main" id="{ECB430C9-AB19-1578-5456-942A39D062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685" y="831"/>
              <a:ext cx="0" cy="1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58" name="Line 46">
              <a:extLst>
                <a:ext uri="{FF2B5EF4-FFF2-40B4-BE49-F238E27FC236}">
                  <a16:creationId xmlns:a16="http://schemas.microsoft.com/office/drawing/2014/main" id="{F98001B8-5748-219A-F566-D6BD2DBF09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3696" y="1824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59" name="Line 47">
              <a:extLst>
                <a:ext uri="{FF2B5EF4-FFF2-40B4-BE49-F238E27FC236}">
                  <a16:creationId xmlns:a16="http://schemas.microsoft.com/office/drawing/2014/main" id="{C4B46B35-5D3A-959F-E4D7-5489424C62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864" y="1992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60" name="Freeform 48">
              <a:extLst>
                <a:ext uri="{FF2B5EF4-FFF2-40B4-BE49-F238E27FC236}">
                  <a16:creationId xmlns:a16="http://schemas.microsoft.com/office/drawing/2014/main" id="{BBD64DD8-E77C-288F-B520-875B4ACAF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828"/>
              <a:ext cx="2079" cy="1"/>
            </a:xfrm>
            <a:custGeom>
              <a:avLst/>
              <a:gdLst>
                <a:gd name="T0" fmla="*/ 0 w 2079"/>
                <a:gd name="T1" fmla="*/ 0 h 1"/>
                <a:gd name="T2" fmla="*/ 2079 w 2079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79" h="1">
                  <a:moveTo>
                    <a:pt x="0" y="0"/>
                  </a:moveTo>
                  <a:lnTo>
                    <a:pt x="207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61" name="Text Box 49">
              <a:extLst>
                <a:ext uri="{FF2B5EF4-FFF2-40B4-BE49-F238E27FC236}">
                  <a16:creationId xmlns:a16="http://schemas.microsoft.com/office/drawing/2014/main" id="{3FA3BD51-B5B5-ADA9-A84E-CCD2B3F9B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2951" y="3108"/>
              <a:ext cx="3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76862" name="Text Box 50">
              <a:extLst>
                <a:ext uri="{FF2B5EF4-FFF2-40B4-BE49-F238E27FC236}">
                  <a16:creationId xmlns:a16="http://schemas.microsoft.com/office/drawing/2014/main" id="{1F4A23E7-F554-1479-6AFF-A43CAFD1B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2951" y="2244"/>
              <a:ext cx="6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76863" name="Freeform 51">
              <a:extLst>
                <a:ext uri="{FF2B5EF4-FFF2-40B4-BE49-F238E27FC236}">
                  <a16:creationId xmlns:a16="http://schemas.microsoft.com/office/drawing/2014/main" id="{EBF4031C-F0A6-416B-57E6-A4C4ADF0D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912"/>
              <a:ext cx="964" cy="912"/>
            </a:xfrm>
            <a:custGeom>
              <a:avLst/>
              <a:gdLst>
                <a:gd name="T0" fmla="*/ 0 w 964"/>
                <a:gd name="T1" fmla="*/ 464 h 912"/>
                <a:gd name="T2" fmla="*/ 331 w 964"/>
                <a:gd name="T3" fmla="*/ 0 h 912"/>
                <a:gd name="T4" fmla="*/ 964 w 964"/>
                <a:gd name="T5" fmla="*/ 912 h 912"/>
                <a:gd name="T6" fmla="*/ 0 w 964"/>
                <a:gd name="T7" fmla="*/ 464 h 9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4" h="912">
                  <a:moveTo>
                    <a:pt x="0" y="464"/>
                  </a:moveTo>
                  <a:lnTo>
                    <a:pt x="331" y="0"/>
                  </a:lnTo>
                  <a:lnTo>
                    <a:pt x="964" y="912"/>
                  </a:lnTo>
                  <a:lnTo>
                    <a:pt x="0" y="464"/>
                  </a:lnTo>
                  <a:close/>
                </a:path>
              </a:pathLst>
            </a:custGeom>
            <a:solidFill>
              <a:srgbClr val="CCECFF">
                <a:alpha val="50195"/>
              </a:srgbClr>
            </a:solidFill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2868" name="Group 52">
            <a:extLst>
              <a:ext uri="{FF2B5EF4-FFF2-40B4-BE49-F238E27FC236}">
                <a16:creationId xmlns:a16="http://schemas.microsoft.com/office/drawing/2014/main" id="{BE64B6F0-2AD4-D281-942D-21BD03878DBE}"/>
              </a:ext>
            </a:extLst>
          </p:cNvPr>
          <p:cNvGrpSpPr>
            <a:grpSpLocks/>
          </p:cNvGrpSpPr>
          <p:nvPr/>
        </p:nvGrpSpPr>
        <p:grpSpPr bwMode="auto">
          <a:xfrm>
            <a:off x="1971676" y="904876"/>
            <a:ext cx="3495675" cy="3857625"/>
            <a:chOff x="282" y="570"/>
            <a:chExt cx="2202" cy="2430"/>
          </a:xfrm>
        </p:grpSpPr>
        <p:sp>
          <p:nvSpPr>
            <p:cNvPr id="76811" name="Line 53">
              <a:extLst>
                <a:ext uri="{FF2B5EF4-FFF2-40B4-BE49-F238E27FC236}">
                  <a16:creationId xmlns:a16="http://schemas.microsoft.com/office/drawing/2014/main" id="{7918C5FF-61E7-42F9-3A84-335D75F29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63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12" name="Text Box 54">
              <a:extLst>
                <a:ext uri="{FF2B5EF4-FFF2-40B4-BE49-F238E27FC236}">
                  <a16:creationId xmlns:a16="http://schemas.microsoft.com/office/drawing/2014/main" id="{193CDD89-3FB0-889D-F032-9EC60DE74E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82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  <p:sp>
          <p:nvSpPr>
            <p:cNvPr id="76813" name="Text Box 55">
              <a:extLst>
                <a:ext uri="{FF2B5EF4-FFF2-40B4-BE49-F238E27FC236}">
                  <a16:creationId xmlns:a16="http://schemas.microsoft.com/office/drawing/2014/main" id="{54820AEC-8753-730B-DBCE-804F61D40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" y="57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sp>
          <p:nvSpPr>
            <p:cNvPr id="76814" name="Text Box 56">
              <a:extLst>
                <a:ext uri="{FF2B5EF4-FFF2-40B4-BE49-F238E27FC236}">
                  <a16:creationId xmlns:a16="http://schemas.microsoft.com/office/drawing/2014/main" id="{AFFA91CA-C300-77EB-0AB8-EC1181B99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" y="2334"/>
              <a:ext cx="1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76815" name="Text Box 57">
              <a:extLst>
                <a:ext uri="{FF2B5EF4-FFF2-40B4-BE49-F238E27FC236}">
                  <a16:creationId xmlns:a16="http://schemas.microsoft.com/office/drawing/2014/main" id="{4A81116C-06A1-1B12-6451-72C7E1252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" y="2004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76816" name="Text Box 58">
              <a:extLst>
                <a:ext uri="{FF2B5EF4-FFF2-40B4-BE49-F238E27FC236}">
                  <a16:creationId xmlns:a16="http://schemas.microsoft.com/office/drawing/2014/main" id="{D43B552E-75A6-DE87-797E-D925F95FD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" y="2712"/>
              <a:ext cx="1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76817" name="Text Box 59">
              <a:extLst>
                <a:ext uri="{FF2B5EF4-FFF2-40B4-BE49-F238E27FC236}">
                  <a16:creationId xmlns:a16="http://schemas.microsoft.com/office/drawing/2014/main" id="{0FB52CB0-D5E8-ED9F-0AF3-9BC07EA7F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43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  <p:sp>
          <p:nvSpPr>
            <p:cNvPr id="76818" name="Text Box 60">
              <a:extLst>
                <a:ext uri="{FF2B5EF4-FFF2-40B4-BE49-F238E27FC236}">
                  <a16:creationId xmlns:a16="http://schemas.microsoft.com/office/drawing/2014/main" id="{B4F750EE-8E52-9B4E-DD61-B616CE31D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" y="123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  <p:sp>
          <p:nvSpPr>
            <p:cNvPr id="76819" name="Text Box 61">
              <a:extLst>
                <a:ext uri="{FF2B5EF4-FFF2-40B4-BE49-F238E27FC236}">
                  <a16:creationId xmlns:a16="http://schemas.microsoft.com/office/drawing/2014/main" id="{BE181006-1AE6-4C3C-056C-D7AA28D1C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2" y="2202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  <p:sp>
          <p:nvSpPr>
            <p:cNvPr id="76820" name="Freeform 62">
              <a:extLst>
                <a:ext uri="{FF2B5EF4-FFF2-40B4-BE49-F238E27FC236}">
                  <a16:creationId xmlns:a16="http://schemas.microsoft.com/office/drawing/2014/main" id="{EB5F8781-CED1-B448-74F7-E756408B6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" y="1064"/>
              <a:ext cx="704" cy="1200"/>
            </a:xfrm>
            <a:custGeom>
              <a:avLst/>
              <a:gdLst>
                <a:gd name="T0" fmla="*/ 0 w 704"/>
                <a:gd name="T1" fmla="*/ 568 h 1200"/>
                <a:gd name="T2" fmla="*/ 704 w 704"/>
                <a:gd name="T3" fmla="*/ 1200 h 1200"/>
                <a:gd name="T4" fmla="*/ 288 w 704"/>
                <a:gd name="T5" fmla="*/ 0 h 1200"/>
                <a:gd name="T6" fmla="*/ 0 w 704"/>
                <a:gd name="T7" fmla="*/ 568 h 1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4" h="1200">
                  <a:moveTo>
                    <a:pt x="0" y="568"/>
                  </a:moveTo>
                  <a:lnTo>
                    <a:pt x="704" y="1200"/>
                  </a:lnTo>
                  <a:lnTo>
                    <a:pt x="288" y="0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FFCCCC"/>
            </a:solidFill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21" name="Text Box 63">
              <a:extLst>
                <a:ext uri="{FF2B5EF4-FFF2-40B4-BE49-F238E27FC236}">
                  <a16:creationId xmlns:a16="http://schemas.microsoft.com/office/drawing/2014/main" id="{5F7D6953-9987-441E-6237-5BAD92663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" y="220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76822" name="Text Box 64">
              <a:extLst>
                <a:ext uri="{FF2B5EF4-FFF2-40B4-BE49-F238E27FC236}">
                  <a16:creationId xmlns:a16="http://schemas.microsoft.com/office/drawing/2014/main" id="{241E9AD8-D2B7-54F4-0CD3-CC37470A6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" y="154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76823" name="Text Box 65">
              <a:extLst>
                <a:ext uri="{FF2B5EF4-FFF2-40B4-BE49-F238E27FC236}">
                  <a16:creationId xmlns:a16="http://schemas.microsoft.com/office/drawing/2014/main" id="{5570E322-B7B4-F52E-1AD5-C49968CE1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" y="93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76824" name="Freeform 66">
              <a:extLst>
                <a:ext uri="{FF2B5EF4-FFF2-40B4-BE49-F238E27FC236}">
                  <a16:creationId xmlns:a16="http://schemas.microsoft.com/office/drawing/2014/main" id="{3D23A7E9-3299-160B-DCCC-CB6475234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56"/>
              <a:ext cx="704" cy="1200"/>
            </a:xfrm>
            <a:custGeom>
              <a:avLst/>
              <a:gdLst>
                <a:gd name="T0" fmla="*/ 0 w 704"/>
                <a:gd name="T1" fmla="*/ 568 h 1200"/>
                <a:gd name="T2" fmla="*/ 704 w 704"/>
                <a:gd name="T3" fmla="*/ 1200 h 1200"/>
                <a:gd name="T4" fmla="*/ 288 w 704"/>
                <a:gd name="T5" fmla="*/ 0 h 1200"/>
                <a:gd name="T6" fmla="*/ 0 w 704"/>
                <a:gd name="T7" fmla="*/ 568 h 1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4" h="1200">
                  <a:moveTo>
                    <a:pt x="0" y="568"/>
                  </a:moveTo>
                  <a:lnTo>
                    <a:pt x="704" y="1200"/>
                  </a:lnTo>
                  <a:lnTo>
                    <a:pt x="288" y="0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00FFFF"/>
            </a:solidFill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25" name="Line 67">
              <a:extLst>
                <a:ext uri="{FF2B5EF4-FFF2-40B4-BE49-F238E27FC236}">
                  <a16:creationId xmlns:a16="http://schemas.microsoft.com/office/drawing/2014/main" id="{18D82830-1E41-D9D6-3280-3AF07F8644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05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26" name="Line 68">
              <a:extLst>
                <a:ext uri="{FF2B5EF4-FFF2-40B4-BE49-F238E27FC236}">
                  <a16:creationId xmlns:a16="http://schemas.microsoft.com/office/drawing/2014/main" id="{2007937E-5F43-0CBF-1BEF-7CD899D9F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25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27" name="Line 69">
              <a:extLst>
                <a:ext uri="{FF2B5EF4-FFF2-40B4-BE49-F238E27FC236}">
                  <a16:creationId xmlns:a16="http://schemas.microsoft.com/office/drawing/2014/main" id="{A618BF23-2BAB-C231-CF5B-2891F71EE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83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28" name="Line 70">
              <a:extLst>
                <a:ext uri="{FF2B5EF4-FFF2-40B4-BE49-F238E27FC236}">
                  <a16:creationId xmlns:a16="http://schemas.microsoft.com/office/drawing/2014/main" id="{6A9ED866-56AC-C20D-1C6A-389CE62833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" y="225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29" name="Line 71">
              <a:extLst>
                <a:ext uri="{FF2B5EF4-FFF2-40B4-BE49-F238E27FC236}">
                  <a16:creationId xmlns:a16="http://schemas.microsoft.com/office/drawing/2014/main" id="{C371B675-293A-737C-9FDD-AD76E8E16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25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30" name="Line 72">
              <a:extLst>
                <a:ext uri="{FF2B5EF4-FFF2-40B4-BE49-F238E27FC236}">
                  <a16:creationId xmlns:a16="http://schemas.microsoft.com/office/drawing/2014/main" id="{BF633E2C-4651-C11A-1A91-286B82A54E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05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31" name="Line 73">
              <a:extLst>
                <a:ext uri="{FF2B5EF4-FFF2-40B4-BE49-F238E27FC236}">
                  <a16:creationId xmlns:a16="http://schemas.microsoft.com/office/drawing/2014/main" id="{3933F8AA-7835-A4C1-0AFB-A0F49B130D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8" y="153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32" name="Line 74">
              <a:extLst>
                <a:ext uri="{FF2B5EF4-FFF2-40B4-BE49-F238E27FC236}">
                  <a16:creationId xmlns:a16="http://schemas.microsoft.com/office/drawing/2014/main" id="{38681218-2BFD-90AF-0607-283F0B1479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8" y="720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33" name="Line 75">
              <a:extLst>
                <a:ext uri="{FF2B5EF4-FFF2-40B4-BE49-F238E27FC236}">
                  <a16:creationId xmlns:a16="http://schemas.microsoft.com/office/drawing/2014/main" id="{771B8251-51BF-76D4-B486-33FD38C19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63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34" name="Line 76">
              <a:extLst>
                <a:ext uri="{FF2B5EF4-FFF2-40B4-BE49-F238E27FC236}">
                  <a16:creationId xmlns:a16="http://schemas.microsoft.com/office/drawing/2014/main" id="{DE0A72DD-86CB-E8CE-2FE5-FCCF32807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720"/>
              <a:ext cx="0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35" name="Line 77">
              <a:extLst>
                <a:ext uri="{FF2B5EF4-FFF2-40B4-BE49-F238E27FC236}">
                  <a16:creationId xmlns:a16="http://schemas.microsoft.com/office/drawing/2014/main" id="{79B5435F-C1A8-7FB8-476D-7409198940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4" y="2112"/>
              <a:ext cx="720" cy="7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36" name="Line 78">
              <a:extLst>
                <a:ext uri="{FF2B5EF4-FFF2-40B4-BE49-F238E27FC236}">
                  <a16:creationId xmlns:a16="http://schemas.microsoft.com/office/drawing/2014/main" id="{841CC0A2-BC50-5DBF-4D5B-5CC68833C2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056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37" name="Line 79">
              <a:extLst>
                <a:ext uri="{FF2B5EF4-FFF2-40B4-BE49-F238E27FC236}">
                  <a16:creationId xmlns:a16="http://schemas.microsoft.com/office/drawing/2014/main" id="{C877249A-6947-CF73-7F62-DB82B9312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5" y="1392"/>
              <a:ext cx="819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38" name="Text Box 80">
              <a:extLst>
                <a:ext uri="{FF2B5EF4-FFF2-40B4-BE49-F238E27FC236}">
                  <a16:creationId xmlns:a16="http://schemas.microsoft.com/office/drawing/2014/main" id="{F52D33B8-461F-65EE-DF21-79612ABBA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9" y="1429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2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2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9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0" descr="第四章 平面">
            <a:extLst>
              <a:ext uri="{FF2B5EF4-FFF2-40B4-BE49-F238E27FC236}">
                <a16:creationId xmlns:a16="http://schemas.microsoft.com/office/drawing/2014/main" id="{5300B3FB-C95B-3F77-6469-537731774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0" r="57875" b="30029"/>
          <a:stretch>
            <a:fillRect/>
          </a:stretch>
        </p:blipFill>
        <p:spPr bwMode="auto">
          <a:xfrm>
            <a:off x="1524001" y="765175"/>
            <a:ext cx="38512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11">
            <a:extLst>
              <a:ext uri="{FF2B5EF4-FFF2-40B4-BE49-F238E27FC236}">
                <a16:creationId xmlns:a16="http://schemas.microsoft.com/office/drawing/2014/main" id="{060321A7-D853-9907-04FE-B19B74AE47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00376" y="115888"/>
            <a:ext cx="3203575" cy="609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FF"/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</a:extLst>
        </p:spPr>
        <p:txBody>
          <a:bodyPr/>
          <a:lstStyle/>
          <a:p>
            <a:pPr eaLnBrk="1" hangingPunct="1"/>
            <a:r>
              <a:rPr lang="zh-CN" altLang="en-US" sz="2800">
                <a:solidFill>
                  <a:schemeClr val="tx1"/>
                </a:solidFill>
                <a:ea typeface="宋体" panose="02010600030101010101" pitchFamily="2" charset="-122"/>
              </a:rPr>
              <a:t>三、一般位置平面</a:t>
            </a:r>
          </a:p>
        </p:txBody>
      </p:sp>
      <p:sp>
        <p:nvSpPr>
          <p:cNvPr id="163852" name="Rectangle 12">
            <a:extLst>
              <a:ext uri="{FF2B5EF4-FFF2-40B4-BE49-F238E27FC236}">
                <a16:creationId xmlns:a16="http://schemas.microsoft.com/office/drawing/2014/main" id="{1C79E33D-90B2-2C78-3FD7-8B68D68F628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65275" y="4914900"/>
            <a:ext cx="9067800" cy="890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FF"/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</a:extLst>
        </p:spPr>
        <p:txBody>
          <a:bodyPr rtlCol="0">
            <a:normAutofit/>
          </a:bodyPr>
          <a:lstStyle/>
          <a:p>
            <a:pPr>
              <a:buFont typeface="Wingdings 2"/>
              <a:buChar char="ß"/>
              <a:defRPr/>
            </a:pPr>
            <a:r>
              <a:rPr lang="zh-CN" altLang="en-US" sz="2400">
                <a:latin typeface="宋体" pitchFamily="2" charset="-122"/>
                <a:ea typeface="宋体" pitchFamily="2" charset="-122"/>
              </a:rPr>
              <a:t>投影特性 </a:t>
            </a:r>
            <a:r>
              <a:rPr lang="en-US" altLang="zh-CN" sz="2400">
                <a:latin typeface="宋体" pitchFamily="2" charset="-122"/>
                <a:ea typeface="宋体" pitchFamily="2" charset="-122"/>
              </a:rPr>
              <a:t>(1)</a:t>
            </a:r>
            <a:r>
              <a:rPr lang="en-US" altLang="zh-CN" sz="2400">
                <a:latin typeface="宋体" pitchFamily="2" charset="-122"/>
                <a:ea typeface="宋体" pitchFamily="2" charset="-122"/>
                <a:sym typeface="Symbol" pitchFamily="18" charset="2"/>
              </a:rPr>
              <a:t></a:t>
            </a:r>
            <a:r>
              <a:rPr lang="en-US" altLang="zh-CN" sz="2400"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400" i="1">
                <a:latin typeface="宋体" pitchFamily="2" charset="-122"/>
                <a:ea typeface="宋体" pitchFamily="2" charset="-122"/>
              </a:rPr>
              <a:t>abc</a:t>
            </a:r>
            <a:r>
              <a:rPr lang="zh-CN" altLang="en-US" sz="2400" i="1"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2400">
                <a:latin typeface="宋体" pitchFamily="2" charset="-122"/>
                <a:ea typeface="宋体" pitchFamily="2" charset="-122"/>
                <a:sym typeface="Symbol" pitchFamily="18" charset="2"/>
              </a:rPr>
              <a:t></a:t>
            </a:r>
            <a:r>
              <a:rPr lang="en-US" altLang="zh-CN" sz="2400" i="1">
                <a:latin typeface="宋体" pitchFamily="2" charset="-122"/>
                <a:ea typeface="宋体" pitchFamily="2" charset="-122"/>
              </a:rPr>
              <a:t>a</a:t>
            </a:r>
            <a:r>
              <a:rPr lang="en-US" altLang="zh-CN" sz="2400" i="1">
                <a:latin typeface="宋体" pitchFamily="2" charset="-122"/>
                <a:ea typeface="宋体" pitchFamily="2" charset="-122"/>
                <a:sym typeface="Symbol" pitchFamily="18" charset="2"/>
              </a:rPr>
              <a:t></a:t>
            </a:r>
            <a:r>
              <a:rPr lang="en-US" altLang="zh-CN" sz="2400" i="1">
                <a:latin typeface="宋体" pitchFamily="2" charset="-122"/>
                <a:ea typeface="宋体" pitchFamily="2" charset="-122"/>
              </a:rPr>
              <a:t>b</a:t>
            </a:r>
            <a:r>
              <a:rPr lang="en-US" altLang="zh-CN" sz="2400" i="1">
                <a:latin typeface="宋体" pitchFamily="2" charset="-122"/>
                <a:ea typeface="宋体" pitchFamily="2" charset="-122"/>
                <a:sym typeface="Symbol" pitchFamily="18" charset="2"/>
              </a:rPr>
              <a:t></a:t>
            </a:r>
            <a:r>
              <a:rPr lang="en-US" altLang="zh-CN" sz="2400" i="1">
                <a:latin typeface="宋体" pitchFamily="2" charset="-122"/>
                <a:ea typeface="宋体" pitchFamily="2" charset="-122"/>
              </a:rPr>
              <a:t>c</a:t>
            </a:r>
            <a:r>
              <a:rPr lang="en-US" altLang="zh-CN" sz="2400" i="1">
                <a:latin typeface="宋体" pitchFamily="2" charset="-122"/>
                <a:ea typeface="宋体" pitchFamily="2" charset="-122"/>
                <a:sym typeface="Symbol" pitchFamily="18" charset="2"/>
              </a:rPr>
              <a:t></a:t>
            </a:r>
            <a:r>
              <a:rPr lang="zh-CN" altLang="en-US" sz="2400" i="1"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2400">
                <a:latin typeface="宋体" pitchFamily="2" charset="-122"/>
                <a:ea typeface="宋体" pitchFamily="2" charset="-122"/>
                <a:sym typeface="Symbol" pitchFamily="18" charset="2"/>
              </a:rPr>
              <a:t></a:t>
            </a:r>
            <a:r>
              <a:rPr lang="en-US" altLang="zh-CN" sz="2400" i="1">
                <a:latin typeface="宋体" pitchFamily="2" charset="-122"/>
                <a:ea typeface="宋体" pitchFamily="2" charset="-122"/>
              </a:rPr>
              <a:t>a</a:t>
            </a:r>
            <a:r>
              <a:rPr lang="en-US" altLang="zh-CN" sz="2400" i="1">
                <a:latin typeface="宋体" pitchFamily="2" charset="-122"/>
                <a:ea typeface="宋体" pitchFamily="2" charset="-122"/>
                <a:sym typeface="Symbol" pitchFamily="18" charset="2"/>
              </a:rPr>
              <a:t></a:t>
            </a:r>
            <a:r>
              <a:rPr lang="en-US" altLang="zh-CN" sz="2400" i="1">
                <a:latin typeface="宋体" pitchFamily="2" charset="-122"/>
                <a:ea typeface="宋体" pitchFamily="2" charset="-122"/>
              </a:rPr>
              <a:t>b</a:t>
            </a:r>
            <a:r>
              <a:rPr lang="en-US" altLang="zh-CN" sz="2400" i="1">
                <a:latin typeface="宋体" pitchFamily="2" charset="-122"/>
                <a:ea typeface="宋体" pitchFamily="2" charset="-122"/>
                <a:sym typeface="Symbol" pitchFamily="18" charset="2"/>
              </a:rPr>
              <a:t></a:t>
            </a:r>
            <a:r>
              <a:rPr lang="en-US" altLang="zh-CN" sz="2400" i="1">
                <a:latin typeface="宋体" pitchFamily="2" charset="-122"/>
                <a:ea typeface="宋体" pitchFamily="2" charset="-122"/>
              </a:rPr>
              <a:t>c</a:t>
            </a:r>
            <a:r>
              <a:rPr lang="en-US" altLang="zh-CN" sz="2400" i="1">
                <a:latin typeface="宋体" pitchFamily="2" charset="-122"/>
                <a:ea typeface="宋体" pitchFamily="2" charset="-122"/>
                <a:sym typeface="Symbol" pitchFamily="18" charset="2"/>
              </a:rPr>
              <a:t> </a:t>
            </a:r>
            <a:r>
              <a:rPr lang="zh-CN" altLang="en-US" sz="2400">
                <a:latin typeface="宋体" pitchFamily="2" charset="-122"/>
                <a:ea typeface="宋体" pitchFamily="2" charset="-122"/>
              </a:rPr>
              <a:t>均为</a:t>
            </a:r>
            <a:r>
              <a:rPr lang="zh-CN" altLang="en-US" sz="2400">
                <a:latin typeface="宋体" pitchFamily="2" charset="-122"/>
                <a:ea typeface="宋体" pitchFamily="2" charset="-122"/>
                <a:sym typeface="Symbol" pitchFamily="18" charset="2"/>
              </a:rPr>
              <a:t></a:t>
            </a:r>
            <a:r>
              <a:rPr lang="en-US" altLang="zh-CN" sz="2400">
                <a:latin typeface="宋体" pitchFamily="2" charset="-122"/>
                <a:ea typeface="宋体" pitchFamily="2" charset="-122"/>
              </a:rPr>
              <a:t>ABC</a:t>
            </a:r>
            <a:r>
              <a:rPr lang="zh-CN" altLang="en-US" sz="2400">
                <a:latin typeface="宋体" pitchFamily="2" charset="-122"/>
                <a:ea typeface="宋体" pitchFamily="2" charset="-122"/>
              </a:rPr>
              <a:t>的类似形</a:t>
            </a:r>
          </a:p>
          <a:p>
            <a:pPr>
              <a:buFont typeface="Wingdings 2"/>
              <a:buChar char="ß"/>
              <a:defRPr/>
            </a:pPr>
            <a:r>
              <a:rPr lang="zh-CN" altLang="en-US" sz="2400">
                <a:latin typeface="宋体" pitchFamily="2" charset="-122"/>
                <a:ea typeface="宋体" pitchFamily="2" charset="-122"/>
              </a:rPr>
              <a:t>        </a:t>
            </a:r>
            <a:r>
              <a:rPr lang="en-US" altLang="zh-CN" sz="2400">
                <a:latin typeface="宋体" pitchFamily="2" charset="-122"/>
                <a:ea typeface="宋体" pitchFamily="2" charset="-122"/>
              </a:rPr>
              <a:t>(2)  </a:t>
            </a:r>
            <a:r>
              <a:rPr lang="zh-CN" altLang="en-US" sz="2400">
                <a:latin typeface="宋体" pitchFamily="2" charset="-122"/>
                <a:ea typeface="宋体" pitchFamily="2" charset="-122"/>
              </a:rPr>
              <a:t>不反映</a:t>
            </a:r>
            <a:r>
              <a:rPr lang="zh-CN" altLang="en-US" sz="2400" i="1">
                <a:latin typeface="宋体" pitchFamily="2" charset="-122"/>
                <a:ea typeface="宋体" pitchFamily="2" charset="-122"/>
                <a:sym typeface="Symbol" pitchFamily="18" charset="2"/>
              </a:rPr>
              <a:t></a:t>
            </a:r>
            <a:r>
              <a:rPr lang="zh-CN" altLang="en-US" sz="2400" i="1">
                <a:latin typeface="宋体" pitchFamily="2" charset="-122"/>
                <a:ea typeface="宋体" pitchFamily="2" charset="-122"/>
                <a:sym typeface="Math1" pitchFamily="2" charset="2"/>
              </a:rPr>
              <a:t>、</a:t>
            </a:r>
            <a:r>
              <a:rPr lang="zh-CN" altLang="en-US" sz="2400" i="1">
                <a:latin typeface="宋体" pitchFamily="2" charset="-122"/>
                <a:ea typeface="宋体" pitchFamily="2" charset="-122"/>
                <a:sym typeface="Symbol" pitchFamily="18" charset="2"/>
              </a:rPr>
              <a:t></a:t>
            </a:r>
            <a:r>
              <a:rPr lang="zh-CN" altLang="en-US" sz="2400" i="1">
                <a:latin typeface="宋体" pitchFamily="2" charset="-122"/>
                <a:ea typeface="宋体" pitchFamily="2" charset="-122"/>
                <a:sym typeface="Math1" pitchFamily="2" charset="2"/>
              </a:rPr>
              <a:t>、</a:t>
            </a:r>
            <a:r>
              <a:rPr lang="zh-CN" altLang="en-US" sz="2400" i="1">
                <a:latin typeface="宋体" pitchFamily="2" charset="-122"/>
                <a:ea typeface="宋体" pitchFamily="2" charset="-122"/>
                <a:sym typeface="Symbol" pitchFamily="18" charset="2"/>
              </a:rPr>
              <a:t></a:t>
            </a:r>
            <a:r>
              <a:rPr lang="zh-CN" altLang="en-US" sz="2400">
                <a:latin typeface="宋体" pitchFamily="2" charset="-122"/>
                <a:ea typeface="宋体" pitchFamily="2" charset="-122"/>
                <a:sym typeface="Symbol" pitchFamily="18" charset="2"/>
              </a:rPr>
              <a:t>  </a:t>
            </a:r>
            <a:r>
              <a:rPr lang="zh-CN" altLang="en-US" sz="2400">
                <a:latin typeface="宋体" pitchFamily="2" charset="-122"/>
                <a:ea typeface="宋体" pitchFamily="2" charset="-122"/>
                <a:sym typeface="Math1" pitchFamily="2" charset="2"/>
              </a:rPr>
              <a:t>的真实角度                      </a:t>
            </a:r>
          </a:p>
        </p:txBody>
      </p:sp>
      <p:grpSp>
        <p:nvGrpSpPr>
          <p:cNvPr id="163856" name="Group 16">
            <a:extLst>
              <a:ext uri="{FF2B5EF4-FFF2-40B4-BE49-F238E27FC236}">
                <a16:creationId xmlns:a16="http://schemas.microsoft.com/office/drawing/2014/main" id="{690BFD4D-F95B-AFCB-22D8-051E5EF832DB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790575"/>
            <a:ext cx="3967163" cy="3905250"/>
            <a:chOff x="117" y="498"/>
            <a:chExt cx="2499" cy="2460"/>
          </a:xfrm>
        </p:grpSpPr>
        <p:sp>
          <p:nvSpPr>
            <p:cNvPr id="77867" name="Text Box 17">
              <a:extLst>
                <a:ext uri="{FF2B5EF4-FFF2-40B4-BE49-F238E27FC236}">
                  <a16:creationId xmlns:a16="http://schemas.microsoft.com/office/drawing/2014/main" id="{0004123E-D54E-B9EB-37BB-71BC37FF5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" y="168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7868" name="Text Box 18">
              <a:extLst>
                <a:ext uri="{FF2B5EF4-FFF2-40B4-BE49-F238E27FC236}">
                  <a16:creationId xmlns:a16="http://schemas.microsoft.com/office/drawing/2014/main" id="{CFF78A47-30CB-556B-7284-8CAEEB1185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8" y="864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  <p:sp>
          <p:nvSpPr>
            <p:cNvPr id="77869" name="Text Box 19">
              <a:extLst>
                <a:ext uri="{FF2B5EF4-FFF2-40B4-BE49-F238E27FC236}">
                  <a16:creationId xmlns:a16="http://schemas.microsoft.com/office/drawing/2014/main" id="{60932705-38BB-4D14-E53F-7A0CDA27B1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2" y="1938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7870" name="Text Box 20">
              <a:extLst>
                <a:ext uri="{FF2B5EF4-FFF2-40B4-BE49-F238E27FC236}">
                  <a16:creationId xmlns:a16="http://schemas.microsoft.com/office/drawing/2014/main" id="{3BBA85BD-DB21-56FB-5CC2-6927A3CE2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4" y="2394"/>
              <a:ext cx="3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77871" name="Text Box 21">
              <a:extLst>
                <a:ext uri="{FF2B5EF4-FFF2-40B4-BE49-F238E27FC236}">
                  <a16:creationId xmlns:a16="http://schemas.microsoft.com/office/drawing/2014/main" id="{B03D243F-5798-2643-E413-CF6ABD943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" y="906"/>
              <a:ext cx="4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sp>
          <p:nvSpPr>
            <p:cNvPr id="77872" name="Text Box 22">
              <a:extLst>
                <a:ext uri="{FF2B5EF4-FFF2-40B4-BE49-F238E27FC236}">
                  <a16:creationId xmlns:a16="http://schemas.microsoft.com/office/drawing/2014/main" id="{8D95506A-7E50-3F0E-F275-BA633A9A33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" y="498"/>
              <a:ext cx="571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kumimoji="1" lang="zh-CN" altLang="en-US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sp>
          <p:nvSpPr>
            <p:cNvPr id="77873" name="Text Box 23">
              <a:extLst>
                <a:ext uri="{FF2B5EF4-FFF2-40B4-BE49-F238E27FC236}">
                  <a16:creationId xmlns:a16="http://schemas.microsoft.com/office/drawing/2014/main" id="{BC787B32-2263-D102-789B-FF7274A7B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184"/>
              <a:ext cx="5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77874" name="Text Box 24">
              <a:extLst>
                <a:ext uri="{FF2B5EF4-FFF2-40B4-BE49-F238E27FC236}">
                  <a16:creationId xmlns:a16="http://schemas.microsoft.com/office/drawing/2014/main" id="{21A731A5-5F0D-4E89-E32C-6264D51C6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2670"/>
              <a:ext cx="5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7EEF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77875" name="Freeform 25">
              <a:extLst>
                <a:ext uri="{FF2B5EF4-FFF2-40B4-BE49-F238E27FC236}">
                  <a16:creationId xmlns:a16="http://schemas.microsoft.com/office/drawing/2014/main" id="{4120258C-775D-0713-B2F8-80E82319D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" y="739"/>
              <a:ext cx="1212" cy="919"/>
            </a:xfrm>
            <a:custGeom>
              <a:avLst/>
              <a:gdLst>
                <a:gd name="T0" fmla="*/ 0 w 6934"/>
                <a:gd name="T1" fmla="*/ 0 h 5262"/>
                <a:gd name="T2" fmla="*/ 0 w 6934"/>
                <a:gd name="T3" fmla="*/ 0 h 5262"/>
                <a:gd name="T4" fmla="*/ 0 w 6934"/>
                <a:gd name="T5" fmla="*/ 0 h 5262"/>
                <a:gd name="T6" fmla="*/ 0 w 6934"/>
                <a:gd name="T7" fmla="*/ 0 h 5262"/>
                <a:gd name="T8" fmla="*/ 0 w 6934"/>
                <a:gd name="T9" fmla="*/ 0 h 5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34" h="5262">
                  <a:moveTo>
                    <a:pt x="0" y="2407"/>
                  </a:moveTo>
                  <a:lnTo>
                    <a:pt x="2895" y="0"/>
                  </a:lnTo>
                  <a:lnTo>
                    <a:pt x="6934" y="5262"/>
                  </a:lnTo>
                  <a:lnTo>
                    <a:pt x="0" y="2407"/>
                  </a:lnTo>
                  <a:lnTo>
                    <a:pt x="1" y="2407"/>
                  </a:lnTo>
                </a:path>
              </a:pathLst>
            </a:custGeom>
            <a:solidFill>
              <a:srgbClr val="66FFFF"/>
            </a:solidFill>
            <a:ln w="38100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76" name="Freeform 26">
              <a:extLst>
                <a:ext uri="{FF2B5EF4-FFF2-40B4-BE49-F238E27FC236}">
                  <a16:creationId xmlns:a16="http://schemas.microsoft.com/office/drawing/2014/main" id="{5C2259D7-AC59-F87F-64DE-6849AC93E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1852"/>
              <a:ext cx="2" cy="921"/>
            </a:xfrm>
            <a:custGeom>
              <a:avLst/>
              <a:gdLst>
                <a:gd name="T0" fmla="*/ 0 w 1"/>
                <a:gd name="T1" fmla="*/ 0 h 5263"/>
                <a:gd name="T2" fmla="*/ 0 w 1"/>
                <a:gd name="T3" fmla="*/ 0 h 5263"/>
                <a:gd name="T4" fmla="*/ 128 w 1"/>
                <a:gd name="T5" fmla="*/ 0 h 5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263">
                  <a:moveTo>
                    <a:pt x="0" y="0"/>
                  </a:moveTo>
                  <a:lnTo>
                    <a:pt x="0" y="5263"/>
                  </a:lnTo>
                  <a:lnTo>
                    <a:pt x="1" y="5263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77" name="Freeform 27">
              <a:extLst>
                <a:ext uri="{FF2B5EF4-FFF2-40B4-BE49-F238E27FC236}">
                  <a16:creationId xmlns:a16="http://schemas.microsoft.com/office/drawing/2014/main" id="{450A217E-F3CD-C56D-44D7-661BCB53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2773"/>
              <a:ext cx="1333" cy="2"/>
            </a:xfrm>
            <a:custGeom>
              <a:avLst/>
              <a:gdLst>
                <a:gd name="T0" fmla="*/ 0 w 7622"/>
                <a:gd name="T1" fmla="*/ 0 h 2"/>
                <a:gd name="T2" fmla="*/ 0 w 7622"/>
                <a:gd name="T3" fmla="*/ 0 h 2"/>
                <a:gd name="T4" fmla="*/ 0 w 7622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22" h="2">
                  <a:moveTo>
                    <a:pt x="0" y="0"/>
                  </a:moveTo>
                  <a:lnTo>
                    <a:pt x="7621" y="0"/>
                  </a:lnTo>
                  <a:lnTo>
                    <a:pt x="7622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78" name="Freeform 28">
              <a:extLst>
                <a:ext uri="{FF2B5EF4-FFF2-40B4-BE49-F238E27FC236}">
                  <a16:creationId xmlns:a16="http://schemas.microsoft.com/office/drawing/2014/main" id="{7CE4E126-CBFB-6AB1-489F-E83DF6101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" y="2430"/>
              <a:ext cx="826" cy="1"/>
            </a:xfrm>
            <a:custGeom>
              <a:avLst/>
              <a:gdLst>
                <a:gd name="T0" fmla="*/ 0 w 4724"/>
                <a:gd name="T1" fmla="*/ 0 h 1"/>
                <a:gd name="T2" fmla="*/ 0 w 4724"/>
                <a:gd name="T3" fmla="*/ 0 h 1"/>
                <a:gd name="T4" fmla="*/ 0 w 472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24" h="1">
                  <a:moveTo>
                    <a:pt x="0" y="0"/>
                  </a:moveTo>
                  <a:lnTo>
                    <a:pt x="4723" y="0"/>
                  </a:lnTo>
                  <a:lnTo>
                    <a:pt x="4724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79" name="Freeform 29">
              <a:extLst>
                <a:ext uri="{FF2B5EF4-FFF2-40B4-BE49-F238E27FC236}">
                  <a16:creationId xmlns:a16="http://schemas.microsoft.com/office/drawing/2014/main" id="{1A6EEED3-108C-717E-FD7E-370C9C5CB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" y="2487"/>
              <a:ext cx="120" cy="1"/>
            </a:xfrm>
            <a:custGeom>
              <a:avLst/>
              <a:gdLst>
                <a:gd name="T0" fmla="*/ 0 w 685"/>
                <a:gd name="T1" fmla="*/ 0 h 1"/>
                <a:gd name="T2" fmla="*/ 0 w 685"/>
                <a:gd name="T3" fmla="*/ 0 h 1"/>
                <a:gd name="T4" fmla="*/ 0 w 68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5" h="1">
                  <a:moveTo>
                    <a:pt x="0" y="0"/>
                  </a:moveTo>
                  <a:lnTo>
                    <a:pt x="684" y="0"/>
                  </a:lnTo>
                  <a:lnTo>
                    <a:pt x="685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80" name="Freeform 30">
              <a:extLst>
                <a:ext uri="{FF2B5EF4-FFF2-40B4-BE49-F238E27FC236}">
                  <a16:creationId xmlns:a16="http://schemas.microsoft.com/office/drawing/2014/main" id="{774AE95B-929C-B5C4-19B9-3BA68ED6F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2430"/>
              <a:ext cx="927" cy="343"/>
            </a:xfrm>
            <a:custGeom>
              <a:avLst/>
              <a:gdLst>
                <a:gd name="T0" fmla="*/ 0 w 5304"/>
                <a:gd name="T1" fmla="*/ 0 h 1959"/>
                <a:gd name="T2" fmla="*/ 0 w 5304"/>
                <a:gd name="T3" fmla="*/ 0 h 1959"/>
                <a:gd name="T4" fmla="*/ 0 w 5304"/>
                <a:gd name="T5" fmla="*/ 0 h 1959"/>
                <a:gd name="T6" fmla="*/ 0 w 5304"/>
                <a:gd name="T7" fmla="*/ 0 h 1959"/>
                <a:gd name="T8" fmla="*/ 0 w 5304"/>
                <a:gd name="T9" fmla="*/ 0 h 19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04" h="1959">
                  <a:moveTo>
                    <a:pt x="939" y="0"/>
                  </a:moveTo>
                  <a:lnTo>
                    <a:pt x="5304" y="326"/>
                  </a:lnTo>
                  <a:lnTo>
                    <a:pt x="0" y="1959"/>
                  </a:lnTo>
                  <a:lnTo>
                    <a:pt x="939" y="0"/>
                  </a:lnTo>
                  <a:lnTo>
                    <a:pt x="940" y="0"/>
                  </a:lnTo>
                </a:path>
              </a:pathLst>
            </a:custGeom>
            <a:solidFill>
              <a:srgbClr val="66FFFF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81" name="Freeform 31">
              <a:extLst>
                <a:ext uri="{FF2B5EF4-FFF2-40B4-BE49-F238E27FC236}">
                  <a16:creationId xmlns:a16="http://schemas.microsoft.com/office/drawing/2014/main" id="{FFA9EF54-8B0B-0875-83BE-B89C73474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" y="1088"/>
              <a:ext cx="2" cy="1342"/>
            </a:xfrm>
            <a:custGeom>
              <a:avLst/>
              <a:gdLst>
                <a:gd name="T0" fmla="*/ 0 w 1"/>
                <a:gd name="T1" fmla="*/ 0 h 7669"/>
                <a:gd name="T2" fmla="*/ 0 w 1"/>
                <a:gd name="T3" fmla="*/ 0 h 7669"/>
                <a:gd name="T4" fmla="*/ 128 w 1"/>
                <a:gd name="T5" fmla="*/ 0 h 76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669">
                  <a:moveTo>
                    <a:pt x="0" y="0"/>
                  </a:moveTo>
                  <a:lnTo>
                    <a:pt x="0" y="7669"/>
                  </a:lnTo>
                  <a:lnTo>
                    <a:pt x="1" y="7669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82" name="Freeform 32">
              <a:extLst>
                <a:ext uri="{FF2B5EF4-FFF2-40B4-BE49-F238E27FC236}">
                  <a16:creationId xmlns:a16="http://schemas.microsoft.com/office/drawing/2014/main" id="{7BA13EF9-30F5-98B0-F371-FF3B6CF35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" y="2066"/>
              <a:ext cx="2" cy="421"/>
            </a:xfrm>
            <a:custGeom>
              <a:avLst/>
              <a:gdLst>
                <a:gd name="T0" fmla="*/ 0 w 1"/>
                <a:gd name="T1" fmla="*/ 0 h 2406"/>
                <a:gd name="T2" fmla="*/ 0 w 1"/>
                <a:gd name="T3" fmla="*/ 0 h 2406"/>
                <a:gd name="T4" fmla="*/ 128 w 1"/>
                <a:gd name="T5" fmla="*/ 0 h 24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406">
                  <a:moveTo>
                    <a:pt x="0" y="0"/>
                  </a:moveTo>
                  <a:lnTo>
                    <a:pt x="0" y="2406"/>
                  </a:lnTo>
                  <a:lnTo>
                    <a:pt x="1" y="2406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83" name="Freeform 33">
              <a:extLst>
                <a:ext uri="{FF2B5EF4-FFF2-40B4-BE49-F238E27FC236}">
                  <a16:creationId xmlns:a16="http://schemas.microsoft.com/office/drawing/2014/main" id="{46DAA23B-34D0-2196-32D3-1461DC376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" y="1088"/>
              <a:ext cx="2" cy="1342"/>
            </a:xfrm>
            <a:custGeom>
              <a:avLst/>
              <a:gdLst>
                <a:gd name="T0" fmla="*/ 0 w 1"/>
                <a:gd name="T1" fmla="*/ 0 h 7669"/>
                <a:gd name="T2" fmla="*/ 0 w 1"/>
                <a:gd name="T3" fmla="*/ 0 h 7669"/>
                <a:gd name="T4" fmla="*/ 128 w 1"/>
                <a:gd name="T5" fmla="*/ 0 h 76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669">
                  <a:moveTo>
                    <a:pt x="0" y="766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84" name="Freeform 34">
              <a:extLst>
                <a:ext uri="{FF2B5EF4-FFF2-40B4-BE49-F238E27FC236}">
                  <a16:creationId xmlns:a16="http://schemas.microsoft.com/office/drawing/2014/main" id="{192E28B8-AA20-8498-4C55-DEB4211F9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2066"/>
              <a:ext cx="1" cy="421"/>
            </a:xfrm>
            <a:custGeom>
              <a:avLst/>
              <a:gdLst>
                <a:gd name="T0" fmla="*/ 0 w 1"/>
                <a:gd name="T1" fmla="*/ 0 h 2406"/>
                <a:gd name="T2" fmla="*/ 0 w 1"/>
                <a:gd name="T3" fmla="*/ 0 h 2406"/>
                <a:gd name="T4" fmla="*/ 1 w 1"/>
                <a:gd name="T5" fmla="*/ 0 h 24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406">
                  <a:moveTo>
                    <a:pt x="0" y="2406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85" name="Freeform 35">
              <a:extLst>
                <a:ext uri="{FF2B5EF4-FFF2-40B4-BE49-F238E27FC236}">
                  <a16:creationId xmlns:a16="http://schemas.microsoft.com/office/drawing/2014/main" id="{C28F2AD3-6BF9-9F38-3445-E4FEC53B1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1852"/>
              <a:ext cx="2" cy="921"/>
            </a:xfrm>
            <a:custGeom>
              <a:avLst/>
              <a:gdLst>
                <a:gd name="T0" fmla="*/ 0 w 1"/>
                <a:gd name="T1" fmla="*/ 0 h 5263"/>
                <a:gd name="T2" fmla="*/ 0 w 1"/>
                <a:gd name="T3" fmla="*/ 0 h 5263"/>
                <a:gd name="T4" fmla="*/ 128 w 1"/>
                <a:gd name="T5" fmla="*/ 0 h 5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263">
                  <a:moveTo>
                    <a:pt x="0" y="5263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86" name="Freeform 36">
              <a:extLst>
                <a:ext uri="{FF2B5EF4-FFF2-40B4-BE49-F238E27FC236}">
                  <a16:creationId xmlns:a16="http://schemas.microsoft.com/office/drawing/2014/main" id="{CB59F74A-4EB1-8E5B-CF21-DA98AABDB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" y="2066"/>
              <a:ext cx="120" cy="2"/>
            </a:xfrm>
            <a:custGeom>
              <a:avLst/>
              <a:gdLst>
                <a:gd name="T0" fmla="*/ 0 w 685"/>
                <a:gd name="T1" fmla="*/ 0 h 2"/>
                <a:gd name="T2" fmla="*/ 0 w 685"/>
                <a:gd name="T3" fmla="*/ 0 h 2"/>
                <a:gd name="T4" fmla="*/ 0 w 685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5" h="2">
                  <a:moveTo>
                    <a:pt x="0" y="0"/>
                  </a:moveTo>
                  <a:lnTo>
                    <a:pt x="684" y="0"/>
                  </a:lnTo>
                  <a:lnTo>
                    <a:pt x="685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87" name="Freeform 37">
              <a:extLst>
                <a:ext uri="{FF2B5EF4-FFF2-40B4-BE49-F238E27FC236}">
                  <a16:creationId xmlns:a16="http://schemas.microsoft.com/office/drawing/2014/main" id="{2A953D13-D416-F1DF-98F4-4F08FAB80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1852"/>
              <a:ext cx="1333" cy="2"/>
            </a:xfrm>
            <a:custGeom>
              <a:avLst/>
              <a:gdLst>
                <a:gd name="T0" fmla="*/ 0 w 7622"/>
                <a:gd name="T1" fmla="*/ 0 h 2"/>
                <a:gd name="T2" fmla="*/ 0 w 7622"/>
                <a:gd name="T3" fmla="*/ 0 h 2"/>
                <a:gd name="T4" fmla="*/ 0 w 7622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22" h="2">
                  <a:moveTo>
                    <a:pt x="0" y="0"/>
                  </a:moveTo>
                  <a:lnTo>
                    <a:pt x="7621" y="0"/>
                  </a:lnTo>
                  <a:lnTo>
                    <a:pt x="7622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88" name="Freeform 38">
              <a:extLst>
                <a:ext uri="{FF2B5EF4-FFF2-40B4-BE49-F238E27FC236}">
                  <a16:creationId xmlns:a16="http://schemas.microsoft.com/office/drawing/2014/main" id="{17A78A85-BDBE-A5D9-5CCF-DCA4273D2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" y="1088"/>
              <a:ext cx="826" cy="2"/>
            </a:xfrm>
            <a:custGeom>
              <a:avLst/>
              <a:gdLst>
                <a:gd name="T0" fmla="*/ 0 w 4724"/>
                <a:gd name="T1" fmla="*/ 0 h 2"/>
                <a:gd name="T2" fmla="*/ 0 w 4724"/>
                <a:gd name="T3" fmla="*/ 0 h 2"/>
                <a:gd name="T4" fmla="*/ 0 w 4724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24" h="2">
                  <a:moveTo>
                    <a:pt x="0" y="0"/>
                  </a:moveTo>
                  <a:lnTo>
                    <a:pt x="4723" y="0"/>
                  </a:lnTo>
                  <a:lnTo>
                    <a:pt x="4724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89" name="Freeform 39">
              <a:extLst>
                <a:ext uri="{FF2B5EF4-FFF2-40B4-BE49-F238E27FC236}">
                  <a16:creationId xmlns:a16="http://schemas.microsoft.com/office/drawing/2014/main" id="{BC77B59C-3F8B-5DA9-A736-22B6D44D9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" y="1088"/>
              <a:ext cx="343" cy="978"/>
            </a:xfrm>
            <a:custGeom>
              <a:avLst/>
              <a:gdLst>
                <a:gd name="T0" fmla="*/ 0 w 1959"/>
                <a:gd name="T1" fmla="*/ 0 h 5589"/>
                <a:gd name="T2" fmla="*/ 0 w 1959"/>
                <a:gd name="T3" fmla="*/ 0 h 5589"/>
                <a:gd name="T4" fmla="*/ 0 w 1959"/>
                <a:gd name="T5" fmla="*/ 0 h 5589"/>
                <a:gd name="T6" fmla="*/ 0 w 1959"/>
                <a:gd name="T7" fmla="*/ 0 h 5589"/>
                <a:gd name="T8" fmla="*/ 0 w 1959"/>
                <a:gd name="T9" fmla="*/ 0 h 55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9" h="5589">
                  <a:moveTo>
                    <a:pt x="0" y="0"/>
                  </a:moveTo>
                  <a:lnTo>
                    <a:pt x="1959" y="4365"/>
                  </a:lnTo>
                  <a:lnTo>
                    <a:pt x="326" y="5589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66FFFF"/>
            </a:solidFill>
            <a:ln w="38100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90" name="Freeform 40">
              <a:extLst>
                <a:ext uri="{FF2B5EF4-FFF2-40B4-BE49-F238E27FC236}">
                  <a16:creationId xmlns:a16="http://schemas.microsoft.com/office/drawing/2014/main" id="{C44B43ED-355F-C412-AE36-0CB98BC8F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" y="2080"/>
              <a:ext cx="691" cy="693"/>
            </a:xfrm>
            <a:custGeom>
              <a:avLst/>
              <a:gdLst>
                <a:gd name="T0" fmla="*/ 0 w 3953"/>
                <a:gd name="T1" fmla="*/ 0 h 3957"/>
                <a:gd name="T2" fmla="*/ 0 w 3953"/>
                <a:gd name="T3" fmla="*/ 0 h 3957"/>
                <a:gd name="T4" fmla="*/ 0 w 3953"/>
                <a:gd name="T5" fmla="*/ 0 h 3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53" h="3957">
                  <a:moveTo>
                    <a:pt x="0" y="0"/>
                  </a:moveTo>
                  <a:lnTo>
                    <a:pt x="3952" y="3957"/>
                  </a:lnTo>
                  <a:lnTo>
                    <a:pt x="3953" y="3957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91" name="Freeform 41">
              <a:extLst>
                <a:ext uri="{FF2B5EF4-FFF2-40B4-BE49-F238E27FC236}">
                  <a16:creationId xmlns:a16="http://schemas.microsoft.com/office/drawing/2014/main" id="{5D222004-6143-8244-959A-4C0D5E909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" y="2080"/>
              <a:ext cx="349" cy="350"/>
            </a:xfrm>
            <a:custGeom>
              <a:avLst/>
              <a:gdLst>
                <a:gd name="T0" fmla="*/ 0 w 1997"/>
                <a:gd name="T1" fmla="*/ 0 h 1998"/>
                <a:gd name="T2" fmla="*/ 0 w 1997"/>
                <a:gd name="T3" fmla="*/ 0 h 1998"/>
                <a:gd name="T4" fmla="*/ 0 w 1997"/>
                <a:gd name="T5" fmla="*/ 0 h 19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97" h="1998">
                  <a:moveTo>
                    <a:pt x="0" y="0"/>
                  </a:moveTo>
                  <a:lnTo>
                    <a:pt x="1996" y="1998"/>
                  </a:lnTo>
                  <a:lnTo>
                    <a:pt x="1997" y="1998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92" name="Freeform 42">
              <a:extLst>
                <a:ext uri="{FF2B5EF4-FFF2-40B4-BE49-F238E27FC236}">
                  <a16:creationId xmlns:a16="http://schemas.microsoft.com/office/drawing/2014/main" id="{880B05CA-E968-ECA1-5E93-6296F582E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" y="2080"/>
              <a:ext cx="406" cy="407"/>
            </a:xfrm>
            <a:custGeom>
              <a:avLst/>
              <a:gdLst>
                <a:gd name="T0" fmla="*/ 0 w 2323"/>
                <a:gd name="T1" fmla="*/ 0 h 2324"/>
                <a:gd name="T2" fmla="*/ 0 w 2323"/>
                <a:gd name="T3" fmla="*/ 0 h 2324"/>
                <a:gd name="T4" fmla="*/ 0 w 2323"/>
                <a:gd name="T5" fmla="*/ 0 h 23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23" h="2324">
                  <a:moveTo>
                    <a:pt x="0" y="0"/>
                  </a:moveTo>
                  <a:lnTo>
                    <a:pt x="2322" y="2324"/>
                  </a:lnTo>
                  <a:lnTo>
                    <a:pt x="2323" y="2324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93" name="Freeform 43">
              <a:extLst>
                <a:ext uri="{FF2B5EF4-FFF2-40B4-BE49-F238E27FC236}">
                  <a16:creationId xmlns:a16="http://schemas.microsoft.com/office/drawing/2014/main" id="{9D5A5259-1EF9-92EB-974F-71DD159A6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" y="1159"/>
              <a:ext cx="2" cy="921"/>
            </a:xfrm>
            <a:custGeom>
              <a:avLst/>
              <a:gdLst>
                <a:gd name="T0" fmla="*/ 0 w 1"/>
                <a:gd name="T1" fmla="*/ 0 h 5262"/>
                <a:gd name="T2" fmla="*/ 0 w 1"/>
                <a:gd name="T3" fmla="*/ 0 h 5262"/>
                <a:gd name="T4" fmla="*/ 128 w 1"/>
                <a:gd name="T5" fmla="*/ 0 h 52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262">
                  <a:moveTo>
                    <a:pt x="0" y="526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94" name="Freeform 44">
              <a:extLst>
                <a:ext uri="{FF2B5EF4-FFF2-40B4-BE49-F238E27FC236}">
                  <a16:creationId xmlns:a16="http://schemas.microsoft.com/office/drawing/2014/main" id="{02E27F9A-1DD7-DD38-187D-C861097D0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" y="739"/>
              <a:ext cx="1" cy="1341"/>
            </a:xfrm>
            <a:custGeom>
              <a:avLst/>
              <a:gdLst>
                <a:gd name="T0" fmla="*/ 0 w 1"/>
                <a:gd name="T1" fmla="*/ 0 h 7669"/>
                <a:gd name="T2" fmla="*/ 0 w 1"/>
                <a:gd name="T3" fmla="*/ 0 h 7669"/>
                <a:gd name="T4" fmla="*/ 1 w 1"/>
                <a:gd name="T5" fmla="*/ 0 h 76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669">
                  <a:moveTo>
                    <a:pt x="0" y="766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95" name="Freeform 45">
              <a:extLst>
                <a:ext uri="{FF2B5EF4-FFF2-40B4-BE49-F238E27FC236}">
                  <a16:creationId xmlns:a16="http://schemas.microsoft.com/office/drawing/2014/main" id="{A38E50A2-5E19-9888-A767-796FBEE23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" y="1658"/>
              <a:ext cx="2" cy="422"/>
            </a:xfrm>
            <a:custGeom>
              <a:avLst/>
              <a:gdLst>
                <a:gd name="T0" fmla="*/ 0 w 1"/>
                <a:gd name="T1" fmla="*/ 0 h 2407"/>
                <a:gd name="T2" fmla="*/ 0 w 1"/>
                <a:gd name="T3" fmla="*/ 0 h 2407"/>
                <a:gd name="T4" fmla="*/ 128 w 1"/>
                <a:gd name="T5" fmla="*/ 0 h 24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407">
                  <a:moveTo>
                    <a:pt x="0" y="240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96" name="Freeform 46">
              <a:extLst>
                <a:ext uri="{FF2B5EF4-FFF2-40B4-BE49-F238E27FC236}">
                  <a16:creationId xmlns:a16="http://schemas.microsoft.com/office/drawing/2014/main" id="{477933CD-5E7F-DD54-EF35-F0C9362A6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" y="1159"/>
              <a:ext cx="691" cy="693"/>
            </a:xfrm>
            <a:custGeom>
              <a:avLst/>
              <a:gdLst>
                <a:gd name="T0" fmla="*/ 0 w 3953"/>
                <a:gd name="T1" fmla="*/ 0 h 3956"/>
                <a:gd name="T2" fmla="*/ 0 w 3953"/>
                <a:gd name="T3" fmla="*/ 0 h 3956"/>
                <a:gd name="T4" fmla="*/ 0 w 3953"/>
                <a:gd name="T5" fmla="*/ 0 h 39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53" h="3956">
                  <a:moveTo>
                    <a:pt x="0" y="0"/>
                  </a:moveTo>
                  <a:lnTo>
                    <a:pt x="3952" y="3956"/>
                  </a:lnTo>
                  <a:lnTo>
                    <a:pt x="3953" y="3956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97" name="Freeform 47">
              <a:extLst>
                <a:ext uri="{FF2B5EF4-FFF2-40B4-BE49-F238E27FC236}">
                  <a16:creationId xmlns:a16="http://schemas.microsoft.com/office/drawing/2014/main" id="{6689763B-DB95-D5AE-1780-9E1321D2D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" y="739"/>
              <a:ext cx="349" cy="349"/>
            </a:xfrm>
            <a:custGeom>
              <a:avLst/>
              <a:gdLst>
                <a:gd name="T0" fmla="*/ 0 w 1997"/>
                <a:gd name="T1" fmla="*/ 0 h 1998"/>
                <a:gd name="T2" fmla="*/ 0 w 1997"/>
                <a:gd name="T3" fmla="*/ 0 h 1998"/>
                <a:gd name="T4" fmla="*/ 0 w 1997"/>
                <a:gd name="T5" fmla="*/ 0 h 19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97" h="1998">
                  <a:moveTo>
                    <a:pt x="0" y="0"/>
                  </a:moveTo>
                  <a:lnTo>
                    <a:pt x="1996" y="1998"/>
                  </a:lnTo>
                  <a:lnTo>
                    <a:pt x="1997" y="1998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98" name="Freeform 48">
              <a:extLst>
                <a:ext uri="{FF2B5EF4-FFF2-40B4-BE49-F238E27FC236}">
                  <a16:creationId xmlns:a16="http://schemas.microsoft.com/office/drawing/2014/main" id="{02489B00-A23E-71E7-6B50-60DF093DB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" y="1658"/>
              <a:ext cx="406" cy="408"/>
            </a:xfrm>
            <a:custGeom>
              <a:avLst/>
              <a:gdLst>
                <a:gd name="T0" fmla="*/ 0 w 2323"/>
                <a:gd name="T1" fmla="*/ 0 h 2325"/>
                <a:gd name="T2" fmla="*/ 0 w 2323"/>
                <a:gd name="T3" fmla="*/ 0 h 2325"/>
                <a:gd name="T4" fmla="*/ 0 w 2323"/>
                <a:gd name="T5" fmla="*/ 0 h 23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23" h="2325">
                  <a:moveTo>
                    <a:pt x="0" y="0"/>
                  </a:moveTo>
                  <a:lnTo>
                    <a:pt x="2322" y="2325"/>
                  </a:lnTo>
                  <a:lnTo>
                    <a:pt x="2323" y="2325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3889" name="Group 49">
            <a:extLst>
              <a:ext uri="{FF2B5EF4-FFF2-40B4-BE49-F238E27FC236}">
                <a16:creationId xmlns:a16="http://schemas.microsoft.com/office/drawing/2014/main" id="{58565C6A-B6F2-FEB1-356D-37035C1D0B6B}"/>
              </a:ext>
            </a:extLst>
          </p:cNvPr>
          <p:cNvGrpSpPr>
            <a:grpSpLocks/>
          </p:cNvGrpSpPr>
          <p:nvPr/>
        </p:nvGrpSpPr>
        <p:grpSpPr bwMode="auto">
          <a:xfrm>
            <a:off x="5926138" y="885825"/>
            <a:ext cx="4870450" cy="4203700"/>
            <a:chOff x="2890" y="558"/>
            <a:chExt cx="3068" cy="2648"/>
          </a:xfrm>
        </p:grpSpPr>
        <p:sp>
          <p:nvSpPr>
            <p:cNvPr id="77839" name="Text Box 50">
              <a:extLst>
                <a:ext uri="{FF2B5EF4-FFF2-40B4-BE49-F238E27FC236}">
                  <a16:creationId xmlns:a16="http://schemas.microsoft.com/office/drawing/2014/main" id="{1AFFF9F3-6D14-AE7B-6A40-087097022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2" y="978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"</a:t>
              </a:r>
            </a:p>
          </p:txBody>
        </p:sp>
        <p:grpSp>
          <p:nvGrpSpPr>
            <p:cNvPr id="77840" name="Group 51">
              <a:extLst>
                <a:ext uri="{FF2B5EF4-FFF2-40B4-BE49-F238E27FC236}">
                  <a16:creationId xmlns:a16="http://schemas.microsoft.com/office/drawing/2014/main" id="{AC82FC39-9FD5-4CD5-9DC5-A151C9C604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0" y="558"/>
              <a:ext cx="2726" cy="2648"/>
              <a:chOff x="2890" y="558"/>
              <a:chExt cx="2726" cy="2648"/>
            </a:xfrm>
          </p:grpSpPr>
          <p:sp>
            <p:nvSpPr>
              <p:cNvPr id="77841" name="Freeform 52">
                <a:extLst>
                  <a:ext uri="{FF2B5EF4-FFF2-40B4-BE49-F238E27FC236}">
                    <a16:creationId xmlns:a16="http://schemas.microsoft.com/office/drawing/2014/main" id="{00B97BAB-231E-1949-778E-D5B0AA933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799"/>
                <a:ext cx="858" cy="779"/>
              </a:xfrm>
              <a:custGeom>
                <a:avLst/>
                <a:gdLst>
                  <a:gd name="T0" fmla="*/ 0 w 4906"/>
                  <a:gd name="T1" fmla="*/ 0 h 4459"/>
                  <a:gd name="T2" fmla="*/ 0 w 4906"/>
                  <a:gd name="T3" fmla="*/ 0 h 4459"/>
                  <a:gd name="T4" fmla="*/ 0 w 4906"/>
                  <a:gd name="T5" fmla="*/ 0 h 4459"/>
                  <a:gd name="T6" fmla="*/ 0 w 4906"/>
                  <a:gd name="T7" fmla="*/ 0 h 4459"/>
                  <a:gd name="T8" fmla="*/ 0 w 4906"/>
                  <a:gd name="T9" fmla="*/ 0 h 44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06" h="4459">
                    <a:moveTo>
                      <a:pt x="2333" y="0"/>
                    </a:moveTo>
                    <a:lnTo>
                      <a:pt x="4906" y="4459"/>
                    </a:lnTo>
                    <a:lnTo>
                      <a:pt x="0" y="2272"/>
                    </a:lnTo>
                    <a:lnTo>
                      <a:pt x="2333" y="0"/>
                    </a:lnTo>
                    <a:lnTo>
                      <a:pt x="2335" y="0"/>
                    </a:lnTo>
                  </a:path>
                </a:pathLst>
              </a:custGeom>
              <a:solidFill>
                <a:srgbClr val="66FFFF"/>
              </a:solidFill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42" name="Freeform 53">
                <a:extLst>
                  <a:ext uri="{FF2B5EF4-FFF2-40B4-BE49-F238E27FC236}">
                    <a16:creationId xmlns:a16="http://schemas.microsoft.com/office/drawing/2014/main" id="{D59C4AA9-6D83-7154-178C-F28A316B2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799"/>
                <a:ext cx="897" cy="779"/>
              </a:xfrm>
              <a:custGeom>
                <a:avLst/>
                <a:gdLst>
                  <a:gd name="T0" fmla="*/ 0 w 5125"/>
                  <a:gd name="T1" fmla="*/ 0 h 4459"/>
                  <a:gd name="T2" fmla="*/ 0 w 5125"/>
                  <a:gd name="T3" fmla="*/ 0 h 4459"/>
                  <a:gd name="T4" fmla="*/ 0 w 5125"/>
                  <a:gd name="T5" fmla="*/ 0 h 4459"/>
                  <a:gd name="T6" fmla="*/ 0 w 5125"/>
                  <a:gd name="T7" fmla="*/ 0 h 4459"/>
                  <a:gd name="T8" fmla="*/ 0 w 5125"/>
                  <a:gd name="T9" fmla="*/ 0 h 44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25" h="4459">
                    <a:moveTo>
                      <a:pt x="0" y="0"/>
                    </a:moveTo>
                    <a:lnTo>
                      <a:pt x="2589" y="4459"/>
                    </a:lnTo>
                    <a:lnTo>
                      <a:pt x="5125" y="2272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66FFFF"/>
              </a:solidFill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43" name="Text Box 54">
                <a:extLst>
                  <a:ext uri="{FF2B5EF4-FFF2-40B4-BE49-F238E27FC236}">
                    <a16:creationId xmlns:a16="http://schemas.microsoft.com/office/drawing/2014/main" id="{DE5929A7-0C11-0B4F-C4BD-38D5AD7A95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0" y="1024"/>
                <a:ext cx="5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'</a:t>
                </a:r>
                <a:endPara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77844" name="Text Box 55">
                <a:extLst>
                  <a:ext uri="{FF2B5EF4-FFF2-40B4-BE49-F238E27FC236}">
                    <a16:creationId xmlns:a16="http://schemas.microsoft.com/office/drawing/2014/main" id="{B7685827-1193-473B-F54D-D424307F5E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8" y="584"/>
                <a:ext cx="5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'</a:t>
                </a:r>
                <a:endPara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77845" name="Text Box 56">
                <a:extLst>
                  <a:ext uri="{FF2B5EF4-FFF2-40B4-BE49-F238E27FC236}">
                    <a16:creationId xmlns:a16="http://schemas.microsoft.com/office/drawing/2014/main" id="{A4D99A18-E7CE-40C2-EB12-9D6CF90985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2" y="558"/>
                <a:ext cx="65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"</a:t>
                </a:r>
              </a:p>
            </p:txBody>
          </p:sp>
          <p:sp>
            <p:nvSpPr>
              <p:cNvPr id="77846" name="Text Box 57">
                <a:extLst>
                  <a:ext uri="{FF2B5EF4-FFF2-40B4-BE49-F238E27FC236}">
                    <a16:creationId xmlns:a16="http://schemas.microsoft.com/office/drawing/2014/main" id="{32A411E7-D62D-7DEF-CA59-09D6518DCA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2" y="1360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'</a:t>
                </a:r>
                <a:endPara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77847" name="Text Box 58">
                <a:extLst>
                  <a:ext uri="{FF2B5EF4-FFF2-40B4-BE49-F238E27FC236}">
                    <a16:creationId xmlns:a16="http://schemas.microsoft.com/office/drawing/2014/main" id="{BE3C98FA-9240-B021-74AD-D682E19AEB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8" y="1474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"</a:t>
                </a:r>
              </a:p>
            </p:txBody>
          </p:sp>
          <p:sp>
            <p:nvSpPr>
              <p:cNvPr id="77848" name="Text Box 59">
                <a:extLst>
                  <a:ext uri="{FF2B5EF4-FFF2-40B4-BE49-F238E27FC236}">
                    <a16:creationId xmlns:a16="http://schemas.microsoft.com/office/drawing/2014/main" id="{F3D4B5C8-C6D2-B67D-98A1-CBC43AD707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4" y="1904"/>
                <a:ext cx="5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</a:p>
            </p:txBody>
          </p:sp>
          <p:sp>
            <p:nvSpPr>
              <p:cNvPr id="77849" name="Text Box 60">
                <a:extLst>
                  <a:ext uri="{FF2B5EF4-FFF2-40B4-BE49-F238E27FC236}">
                    <a16:creationId xmlns:a16="http://schemas.microsoft.com/office/drawing/2014/main" id="{01E04F82-10DA-7110-A8E8-1414B94A55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6" y="2888"/>
                <a:ext cx="5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</a:p>
            </p:txBody>
          </p:sp>
          <p:sp>
            <p:nvSpPr>
              <p:cNvPr id="77850" name="Text Box 61">
                <a:extLst>
                  <a:ext uri="{FF2B5EF4-FFF2-40B4-BE49-F238E27FC236}">
                    <a16:creationId xmlns:a16="http://schemas.microsoft.com/office/drawing/2014/main" id="{B0A2ACBC-1961-93B6-AB2A-6BCD683B1B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2" y="2360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</a:p>
            </p:txBody>
          </p:sp>
          <p:sp>
            <p:nvSpPr>
              <p:cNvPr id="77851" name="Freeform 62">
                <a:extLst>
                  <a:ext uri="{FF2B5EF4-FFF2-40B4-BE49-F238E27FC236}">
                    <a16:creationId xmlns:a16="http://schemas.microsoft.com/office/drawing/2014/main" id="{5039FEFD-F920-E7A0-D8FB-FC47A0150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799"/>
                <a:ext cx="1" cy="1346"/>
              </a:xfrm>
              <a:custGeom>
                <a:avLst/>
                <a:gdLst>
                  <a:gd name="T0" fmla="*/ 0 w 2"/>
                  <a:gd name="T1" fmla="*/ 0 h 7695"/>
                  <a:gd name="T2" fmla="*/ 0 w 2"/>
                  <a:gd name="T3" fmla="*/ 0 h 7695"/>
                  <a:gd name="T4" fmla="*/ 1 w 2"/>
                  <a:gd name="T5" fmla="*/ 0 h 76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7695">
                    <a:moveTo>
                      <a:pt x="0" y="0"/>
                    </a:moveTo>
                    <a:lnTo>
                      <a:pt x="0" y="7695"/>
                    </a:lnTo>
                    <a:lnTo>
                      <a:pt x="2" y="7695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52" name="Freeform 63">
                <a:extLst>
                  <a:ext uri="{FF2B5EF4-FFF2-40B4-BE49-F238E27FC236}">
                    <a16:creationId xmlns:a16="http://schemas.microsoft.com/office/drawing/2014/main" id="{BE18D6FF-1D18-40FC-1909-D77AA7E75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1194"/>
                <a:ext cx="2" cy="1848"/>
              </a:xfrm>
              <a:custGeom>
                <a:avLst/>
                <a:gdLst>
                  <a:gd name="T0" fmla="*/ 0 w 1"/>
                  <a:gd name="T1" fmla="*/ 0 h 10567"/>
                  <a:gd name="T2" fmla="*/ 0 w 1"/>
                  <a:gd name="T3" fmla="*/ 0 h 10567"/>
                  <a:gd name="T4" fmla="*/ 128 w 1"/>
                  <a:gd name="T5" fmla="*/ 0 h 105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567">
                    <a:moveTo>
                      <a:pt x="0" y="0"/>
                    </a:moveTo>
                    <a:lnTo>
                      <a:pt x="0" y="10567"/>
                    </a:lnTo>
                    <a:lnTo>
                      <a:pt x="1" y="10567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53" name="Freeform 64">
                <a:extLst>
                  <a:ext uri="{FF2B5EF4-FFF2-40B4-BE49-F238E27FC236}">
                    <a16:creationId xmlns:a16="http://schemas.microsoft.com/office/drawing/2014/main" id="{8B02B24F-F87F-0CBB-68B5-01C0E227A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" y="1578"/>
                <a:ext cx="1" cy="1020"/>
              </a:xfrm>
              <a:custGeom>
                <a:avLst/>
                <a:gdLst>
                  <a:gd name="T0" fmla="*/ 0 w 1"/>
                  <a:gd name="T1" fmla="*/ 0 h 5828"/>
                  <a:gd name="T2" fmla="*/ 0 w 1"/>
                  <a:gd name="T3" fmla="*/ 0 h 5828"/>
                  <a:gd name="T4" fmla="*/ 1 w 1"/>
                  <a:gd name="T5" fmla="*/ 0 h 58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28">
                    <a:moveTo>
                      <a:pt x="0" y="0"/>
                    </a:moveTo>
                    <a:lnTo>
                      <a:pt x="0" y="5828"/>
                    </a:lnTo>
                    <a:lnTo>
                      <a:pt x="1" y="5828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54" name="Freeform 65">
                <a:extLst>
                  <a:ext uri="{FF2B5EF4-FFF2-40B4-BE49-F238E27FC236}">
                    <a16:creationId xmlns:a16="http://schemas.microsoft.com/office/drawing/2014/main" id="{0952E1A2-B164-9F09-8011-ABE6F0BA5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799"/>
                <a:ext cx="1001" cy="1"/>
              </a:xfrm>
              <a:custGeom>
                <a:avLst/>
                <a:gdLst>
                  <a:gd name="T0" fmla="*/ 0 w 5723"/>
                  <a:gd name="T1" fmla="*/ 0 h 1"/>
                  <a:gd name="T2" fmla="*/ 0 w 5723"/>
                  <a:gd name="T3" fmla="*/ 0 h 1"/>
                  <a:gd name="T4" fmla="*/ 0 w 572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23" h="1">
                    <a:moveTo>
                      <a:pt x="0" y="0"/>
                    </a:moveTo>
                    <a:lnTo>
                      <a:pt x="5722" y="0"/>
                    </a:lnTo>
                    <a:lnTo>
                      <a:pt x="5723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55" name="Freeform 66">
                <a:extLst>
                  <a:ext uri="{FF2B5EF4-FFF2-40B4-BE49-F238E27FC236}">
                    <a16:creationId xmlns:a16="http://schemas.microsoft.com/office/drawing/2014/main" id="{02C02A1D-73A4-BC3C-94B2-2D6341FF9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1196"/>
                <a:ext cx="2306" cy="1"/>
              </a:xfrm>
              <a:custGeom>
                <a:avLst/>
                <a:gdLst>
                  <a:gd name="T0" fmla="*/ 0 w 13181"/>
                  <a:gd name="T1" fmla="*/ 0 h 1"/>
                  <a:gd name="T2" fmla="*/ 0 w 13181"/>
                  <a:gd name="T3" fmla="*/ 0 h 1"/>
                  <a:gd name="T4" fmla="*/ 0 w 1318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181" h="1">
                    <a:moveTo>
                      <a:pt x="0" y="0"/>
                    </a:moveTo>
                    <a:lnTo>
                      <a:pt x="13180" y="0"/>
                    </a:lnTo>
                    <a:lnTo>
                      <a:pt x="13181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56" name="Freeform 67">
                <a:extLst>
                  <a:ext uri="{FF2B5EF4-FFF2-40B4-BE49-F238E27FC236}">
                    <a16:creationId xmlns:a16="http://schemas.microsoft.com/office/drawing/2014/main" id="{310AC210-32EF-9D1E-049F-E330F9526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" y="1578"/>
                <a:ext cx="1004" cy="2"/>
              </a:xfrm>
              <a:custGeom>
                <a:avLst/>
                <a:gdLst>
                  <a:gd name="T0" fmla="*/ 0 w 5739"/>
                  <a:gd name="T1" fmla="*/ 0 h 2"/>
                  <a:gd name="T2" fmla="*/ 0 w 5739"/>
                  <a:gd name="T3" fmla="*/ 0 h 2"/>
                  <a:gd name="T4" fmla="*/ 0 w 5739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39" h="2">
                    <a:moveTo>
                      <a:pt x="0" y="0"/>
                    </a:moveTo>
                    <a:lnTo>
                      <a:pt x="5738" y="0"/>
                    </a:lnTo>
                    <a:lnTo>
                      <a:pt x="5739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57" name="Freeform 68">
                <a:extLst>
                  <a:ext uri="{FF2B5EF4-FFF2-40B4-BE49-F238E27FC236}">
                    <a16:creationId xmlns:a16="http://schemas.microsoft.com/office/drawing/2014/main" id="{D0C6A447-E398-2399-2ED3-66572783F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5" y="1863"/>
                <a:ext cx="2631" cy="2"/>
              </a:xfrm>
              <a:custGeom>
                <a:avLst/>
                <a:gdLst>
                  <a:gd name="T0" fmla="*/ 0 w 15048"/>
                  <a:gd name="T1" fmla="*/ 0 h 2"/>
                  <a:gd name="T2" fmla="*/ 0 w 15048"/>
                  <a:gd name="T3" fmla="*/ 0 h 2"/>
                  <a:gd name="T4" fmla="*/ 0 w 15048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048" h="2">
                    <a:moveTo>
                      <a:pt x="0" y="0"/>
                    </a:moveTo>
                    <a:lnTo>
                      <a:pt x="15047" y="0"/>
                    </a:lnTo>
                    <a:lnTo>
                      <a:pt x="15048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58" name="Freeform 69">
                <a:extLst>
                  <a:ext uri="{FF2B5EF4-FFF2-40B4-BE49-F238E27FC236}">
                    <a16:creationId xmlns:a16="http://schemas.microsoft.com/office/drawing/2014/main" id="{A15B7D24-61A3-72B8-9AD8-B2D638EBD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" y="633"/>
                <a:ext cx="2" cy="2573"/>
              </a:xfrm>
              <a:custGeom>
                <a:avLst/>
                <a:gdLst>
                  <a:gd name="T0" fmla="*/ 0 w 1"/>
                  <a:gd name="T1" fmla="*/ 0 h 14704"/>
                  <a:gd name="T2" fmla="*/ 0 w 1"/>
                  <a:gd name="T3" fmla="*/ 0 h 14704"/>
                  <a:gd name="T4" fmla="*/ 128 w 1"/>
                  <a:gd name="T5" fmla="*/ 0 h 147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4704">
                    <a:moveTo>
                      <a:pt x="0" y="0"/>
                    </a:moveTo>
                    <a:lnTo>
                      <a:pt x="0" y="14704"/>
                    </a:lnTo>
                    <a:lnTo>
                      <a:pt x="1" y="14704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59" name="Freeform 70">
                <a:extLst>
                  <a:ext uri="{FF2B5EF4-FFF2-40B4-BE49-F238E27FC236}">
                    <a16:creationId xmlns:a16="http://schemas.microsoft.com/office/drawing/2014/main" id="{444F5E52-C51F-1167-0F67-1EB8EB681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" y="1863"/>
                <a:ext cx="1234" cy="1236"/>
              </a:xfrm>
              <a:custGeom>
                <a:avLst/>
                <a:gdLst>
                  <a:gd name="T0" fmla="*/ 0 w 7055"/>
                  <a:gd name="T1" fmla="*/ 0 h 7061"/>
                  <a:gd name="T2" fmla="*/ 0 w 7055"/>
                  <a:gd name="T3" fmla="*/ 0 h 7061"/>
                  <a:gd name="T4" fmla="*/ 0 w 7055"/>
                  <a:gd name="T5" fmla="*/ 0 h 70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055" h="7061">
                    <a:moveTo>
                      <a:pt x="0" y="0"/>
                    </a:moveTo>
                    <a:lnTo>
                      <a:pt x="7054" y="7061"/>
                    </a:lnTo>
                    <a:lnTo>
                      <a:pt x="7055" y="7061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60" name="Freeform 71">
                <a:extLst>
                  <a:ext uri="{FF2B5EF4-FFF2-40B4-BE49-F238E27FC236}">
                    <a16:creationId xmlns:a16="http://schemas.microsoft.com/office/drawing/2014/main" id="{3E4A7A3A-54CA-9D00-6E82-98F6ABC3F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2145"/>
                <a:ext cx="1001" cy="1"/>
              </a:xfrm>
              <a:custGeom>
                <a:avLst/>
                <a:gdLst>
                  <a:gd name="T0" fmla="*/ 0 w 5723"/>
                  <a:gd name="T1" fmla="*/ 0 h 1"/>
                  <a:gd name="T2" fmla="*/ 0 w 5723"/>
                  <a:gd name="T3" fmla="*/ 0 h 1"/>
                  <a:gd name="T4" fmla="*/ 0 w 572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23" h="1">
                    <a:moveTo>
                      <a:pt x="0" y="0"/>
                    </a:moveTo>
                    <a:lnTo>
                      <a:pt x="5722" y="0"/>
                    </a:lnTo>
                    <a:lnTo>
                      <a:pt x="5723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61" name="Freeform 72">
                <a:extLst>
                  <a:ext uri="{FF2B5EF4-FFF2-40B4-BE49-F238E27FC236}">
                    <a16:creationId xmlns:a16="http://schemas.microsoft.com/office/drawing/2014/main" id="{32AAD197-8C5C-456F-2F61-36203CE57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" y="2598"/>
                <a:ext cx="1004" cy="2"/>
              </a:xfrm>
              <a:custGeom>
                <a:avLst/>
                <a:gdLst>
                  <a:gd name="T0" fmla="*/ 0 w 5739"/>
                  <a:gd name="T1" fmla="*/ 0 h 2"/>
                  <a:gd name="T2" fmla="*/ 0 w 5739"/>
                  <a:gd name="T3" fmla="*/ 0 h 2"/>
                  <a:gd name="T4" fmla="*/ 0 w 5739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39" h="2">
                    <a:moveTo>
                      <a:pt x="0" y="0"/>
                    </a:moveTo>
                    <a:lnTo>
                      <a:pt x="5738" y="0"/>
                    </a:lnTo>
                    <a:lnTo>
                      <a:pt x="5739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62" name="Freeform 73">
                <a:extLst>
                  <a:ext uri="{FF2B5EF4-FFF2-40B4-BE49-F238E27FC236}">
                    <a16:creationId xmlns:a16="http://schemas.microsoft.com/office/drawing/2014/main" id="{8773950E-FC9F-04B2-0F7B-3A5292358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3042"/>
                <a:ext cx="2306" cy="2"/>
              </a:xfrm>
              <a:custGeom>
                <a:avLst/>
                <a:gdLst>
                  <a:gd name="T0" fmla="*/ 0 w 13181"/>
                  <a:gd name="T1" fmla="*/ 0 h 2"/>
                  <a:gd name="T2" fmla="*/ 0 w 13181"/>
                  <a:gd name="T3" fmla="*/ 0 h 2"/>
                  <a:gd name="T4" fmla="*/ 0 w 1318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181" h="2">
                    <a:moveTo>
                      <a:pt x="0" y="0"/>
                    </a:moveTo>
                    <a:lnTo>
                      <a:pt x="13180" y="0"/>
                    </a:lnTo>
                    <a:lnTo>
                      <a:pt x="13181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63" name="Freeform 74">
                <a:extLst>
                  <a:ext uri="{FF2B5EF4-FFF2-40B4-BE49-F238E27FC236}">
                    <a16:creationId xmlns:a16="http://schemas.microsoft.com/office/drawing/2014/main" id="{3957DCD1-E29D-8EC8-FD35-ED9B2774B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145"/>
                <a:ext cx="858" cy="897"/>
              </a:xfrm>
              <a:custGeom>
                <a:avLst/>
                <a:gdLst>
                  <a:gd name="T0" fmla="*/ 0 w 4906"/>
                  <a:gd name="T1" fmla="*/ 0 h 5130"/>
                  <a:gd name="T2" fmla="*/ 0 w 4906"/>
                  <a:gd name="T3" fmla="*/ 0 h 5130"/>
                  <a:gd name="T4" fmla="*/ 0 w 4906"/>
                  <a:gd name="T5" fmla="*/ 0 h 5130"/>
                  <a:gd name="T6" fmla="*/ 0 w 4906"/>
                  <a:gd name="T7" fmla="*/ 0 h 5130"/>
                  <a:gd name="T8" fmla="*/ 0 w 4906"/>
                  <a:gd name="T9" fmla="*/ 0 h 5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06" h="5130">
                    <a:moveTo>
                      <a:pt x="2333" y="0"/>
                    </a:moveTo>
                    <a:lnTo>
                      <a:pt x="4906" y="2592"/>
                    </a:lnTo>
                    <a:lnTo>
                      <a:pt x="0" y="5130"/>
                    </a:lnTo>
                    <a:lnTo>
                      <a:pt x="2333" y="0"/>
                    </a:lnTo>
                    <a:lnTo>
                      <a:pt x="2335" y="0"/>
                    </a:lnTo>
                  </a:path>
                </a:pathLst>
              </a:custGeom>
              <a:solidFill>
                <a:srgbClr val="66FFFF"/>
              </a:solidFill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64" name="Freeform 75">
                <a:extLst>
                  <a:ext uri="{FF2B5EF4-FFF2-40B4-BE49-F238E27FC236}">
                    <a16:creationId xmlns:a16="http://schemas.microsoft.com/office/drawing/2014/main" id="{531B9524-5541-FA79-F252-8D254D5E1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799"/>
                <a:ext cx="1" cy="1346"/>
              </a:xfrm>
              <a:custGeom>
                <a:avLst/>
                <a:gdLst>
                  <a:gd name="T0" fmla="*/ 0 w 1"/>
                  <a:gd name="T1" fmla="*/ 0 h 7695"/>
                  <a:gd name="T2" fmla="*/ 0 w 1"/>
                  <a:gd name="T3" fmla="*/ 0 h 7695"/>
                  <a:gd name="T4" fmla="*/ 1 w 1"/>
                  <a:gd name="T5" fmla="*/ 0 h 76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695">
                    <a:moveTo>
                      <a:pt x="0" y="7695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65" name="Freeform 76">
                <a:extLst>
                  <a:ext uri="{FF2B5EF4-FFF2-40B4-BE49-F238E27FC236}">
                    <a16:creationId xmlns:a16="http://schemas.microsoft.com/office/drawing/2014/main" id="{FCA6594E-D5F0-9C63-3657-5273D485F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1" y="1578"/>
                <a:ext cx="1" cy="1020"/>
              </a:xfrm>
              <a:custGeom>
                <a:avLst/>
                <a:gdLst>
                  <a:gd name="T0" fmla="*/ 0 w 1"/>
                  <a:gd name="T1" fmla="*/ 0 h 5828"/>
                  <a:gd name="T2" fmla="*/ 0 w 1"/>
                  <a:gd name="T3" fmla="*/ 0 h 5828"/>
                  <a:gd name="T4" fmla="*/ 1 w 1"/>
                  <a:gd name="T5" fmla="*/ 0 h 58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28">
                    <a:moveTo>
                      <a:pt x="0" y="5828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66" name="Freeform 77">
                <a:extLst>
                  <a:ext uri="{FF2B5EF4-FFF2-40B4-BE49-F238E27FC236}">
                    <a16:creationId xmlns:a16="http://schemas.microsoft.com/office/drawing/2014/main" id="{582981D6-295E-9BBA-74AE-D3372FE4C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5" y="1196"/>
                <a:ext cx="1" cy="1846"/>
              </a:xfrm>
              <a:custGeom>
                <a:avLst/>
                <a:gdLst>
                  <a:gd name="T0" fmla="*/ 0 w 1"/>
                  <a:gd name="T1" fmla="*/ 0 h 10553"/>
                  <a:gd name="T2" fmla="*/ 0 w 1"/>
                  <a:gd name="T3" fmla="*/ 0 h 10553"/>
                  <a:gd name="T4" fmla="*/ 1 w 1"/>
                  <a:gd name="T5" fmla="*/ 0 h 105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553">
                    <a:moveTo>
                      <a:pt x="0" y="1055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63918" name="Group 78">
            <a:extLst>
              <a:ext uri="{FF2B5EF4-FFF2-40B4-BE49-F238E27FC236}">
                <a16:creationId xmlns:a16="http://schemas.microsoft.com/office/drawing/2014/main" id="{9E217C89-AFA6-C2BC-BF37-29F4397E2169}"/>
              </a:ext>
            </a:extLst>
          </p:cNvPr>
          <p:cNvGrpSpPr>
            <a:grpSpLocks/>
          </p:cNvGrpSpPr>
          <p:nvPr/>
        </p:nvGrpSpPr>
        <p:grpSpPr bwMode="auto">
          <a:xfrm>
            <a:off x="2490789" y="1343026"/>
            <a:ext cx="2162175" cy="2295525"/>
            <a:chOff x="726" y="846"/>
            <a:chExt cx="1362" cy="1446"/>
          </a:xfrm>
        </p:grpSpPr>
        <p:sp>
          <p:nvSpPr>
            <p:cNvPr id="77835" name="Text Box 79">
              <a:extLst>
                <a:ext uri="{FF2B5EF4-FFF2-40B4-BE49-F238E27FC236}">
                  <a16:creationId xmlns:a16="http://schemas.microsoft.com/office/drawing/2014/main" id="{E6D04955-F56E-B4DF-FF23-3C35121C0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" y="176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77836" name="Text Box 80">
              <a:extLst>
                <a:ext uri="{FF2B5EF4-FFF2-40B4-BE49-F238E27FC236}">
                  <a16:creationId xmlns:a16="http://schemas.microsoft.com/office/drawing/2014/main" id="{A533912D-B111-FD2A-1AB9-ECE38E18D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8" y="84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77837" name="Freeform 81">
              <a:extLst>
                <a:ext uri="{FF2B5EF4-FFF2-40B4-BE49-F238E27FC236}">
                  <a16:creationId xmlns:a16="http://schemas.microsoft.com/office/drawing/2014/main" id="{FD7FA1C9-84E7-6C9A-CD3D-639136C10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1088"/>
              <a:ext cx="927" cy="978"/>
            </a:xfrm>
            <a:custGeom>
              <a:avLst/>
              <a:gdLst>
                <a:gd name="T0" fmla="*/ 0 w 5304"/>
                <a:gd name="T1" fmla="*/ 0 h 5589"/>
                <a:gd name="T2" fmla="*/ 0 w 5304"/>
                <a:gd name="T3" fmla="*/ 0 h 5589"/>
                <a:gd name="T4" fmla="*/ 0 w 5304"/>
                <a:gd name="T5" fmla="*/ 0 h 5589"/>
                <a:gd name="T6" fmla="*/ 0 w 5304"/>
                <a:gd name="T7" fmla="*/ 0 h 5589"/>
                <a:gd name="T8" fmla="*/ 0 w 5304"/>
                <a:gd name="T9" fmla="*/ 0 h 55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04" h="5589">
                  <a:moveTo>
                    <a:pt x="939" y="0"/>
                  </a:moveTo>
                  <a:lnTo>
                    <a:pt x="0" y="4365"/>
                  </a:lnTo>
                  <a:lnTo>
                    <a:pt x="5304" y="5589"/>
                  </a:lnTo>
                  <a:lnTo>
                    <a:pt x="939" y="0"/>
                  </a:lnTo>
                  <a:lnTo>
                    <a:pt x="940" y="0"/>
                  </a:lnTo>
                </a:path>
              </a:pathLst>
            </a:custGeom>
            <a:solidFill>
              <a:srgbClr val="FFCCFF"/>
            </a:solidFill>
            <a:ln w="38100" cmpd="sng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38" name="Text Box 82">
              <a:extLst>
                <a:ext uri="{FF2B5EF4-FFF2-40B4-BE49-F238E27FC236}">
                  <a16:creationId xmlns:a16="http://schemas.microsoft.com/office/drawing/2014/main" id="{B5F3302C-3D7A-0437-B26B-2F9034DC4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6" y="200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3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3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2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7">
            <a:extLst>
              <a:ext uri="{FF2B5EF4-FFF2-40B4-BE49-F238E27FC236}">
                <a16:creationId xmlns:a16="http://schemas.microsoft.com/office/drawing/2014/main" id="{9929972C-7D98-C894-C0AB-A43983765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3348" y="415799"/>
            <a:ext cx="54006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2.5.3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属于平面的点和直线</a:t>
            </a:r>
          </a:p>
        </p:txBody>
      </p:sp>
      <p:sp>
        <p:nvSpPr>
          <p:cNvPr id="78851" name="Text Box 18">
            <a:extLst>
              <a:ext uri="{FF2B5EF4-FFF2-40B4-BE49-F238E27FC236}">
                <a16:creationId xmlns:a16="http://schemas.microsoft.com/office/drawing/2014/main" id="{A4CB3363-8155-B22A-928F-1973A693E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589" y="1833563"/>
            <a:ext cx="510063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一、属于一般位置平面的点和直线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二、属于特殊位置平面的点和直线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三、属于平面的投影面平行线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6">
            <a:extLst>
              <a:ext uri="{FF2B5EF4-FFF2-40B4-BE49-F238E27FC236}">
                <a16:creationId xmlns:a16="http://schemas.microsoft.com/office/drawing/2014/main" id="{FDB02E9E-603F-1FD8-7755-C90AD23C6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0" y="71439"/>
            <a:ext cx="6732588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一、属于一般位置平面的点和直线</a:t>
            </a:r>
          </a:p>
        </p:txBody>
      </p:sp>
      <p:sp>
        <p:nvSpPr>
          <p:cNvPr id="79875" name="Text Box 17">
            <a:extLst>
              <a:ext uri="{FF2B5EF4-FFF2-40B4-BE49-F238E27FC236}">
                <a16:creationId xmlns:a16="http://schemas.microsoft.com/office/drawing/2014/main" id="{65DF8932-33BF-81F9-2A2E-D5A12D064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1106489"/>
            <a:ext cx="847725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．平面上的直线  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直线在平面上的几何条件是：①通过平面上的两点；②通过平面上的一点且平行于平面上的一条直线。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．平面上的点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点在平面上的几何条件是：点在平面内的某一直线上。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在平面上取点、直线的作图，实质上就是在平面内作辅助线的问题。利用在平面上取点、直线的作图，可以解决三类问题：判别已知点、线是否属于已知平面；完成已知平面上的点和直线的投影；完成多边形的投影。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例题</a:t>
            </a: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  </a:t>
            </a:r>
            <a:r>
              <a:rPr kumimoji="1"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例题</a:t>
            </a: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  </a:t>
            </a:r>
            <a:r>
              <a:rPr kumimoji="1"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例题</a:t>
            </a: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23" name="Rectangle 15">
            <a:extLst>
              <a:ext uri="{FF2B5EF4-FFF2-40B4-BE49-F238E27FC236}">
                <a16:creationId xmlns:a16="http://schemas.microsoft.com/office/drawing/2014/main" id="{D0F93FD0-6833-5D95-C5BC-37D3AB55B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565401"/>
            <a:ext cx="7361237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667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、三投影面体系的建立     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V    H    W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面互成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90°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                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正立投影面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---V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（正面）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                水平投影面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---H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（水平面）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                侧立投影面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---W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（侧面）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              交线为投影轴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OX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OY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OZ</a:t>
            </a:r>
          </a:p>
        </p:txBody>
      </p:sp>
      <p:sp>
        <p:nvSpPr>
          <p:cNvPr id="94225" name="Rectangle 17">
            <a:extLst>
              <a:ext uri="{FF2B5EF4-FFF2-40B4-BE49-F238E27FC236}">
                <a16:creationId xmlns:a16="http://schemas.microsoft.com/office/drawing/2014/main" id="{1F0193EE-5091-4A41-5272-EA297F299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8504" y="998970"/>
            <a:ext cx="6858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2.2.1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三投影面体系的形成</a:t>
            </a:r>
          </a:p>
        </p:txBody>
      </p:sp>
      <p:sp>
        <p:nvSpPr>
          <p:cNvPr id="94226" name="Text Box 18">
            <a:extLst>
              <a:ext uri="{FF2B5EF4-FFF2-40B4-BE49-F238E27FC236}">
                <a16:creationId xmlns:a16="http://schemas.microsoft.com/office/drawing/2014/main" id="{C6410CBC-946F-B370-7DAA-F128911E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3029" y="479858"/>
            <a:ext cx="6480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2.2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物体的三视图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3" grpId="0" autoUpdateAnimBg="0"/>
      <p:bldP spid="94225" grpId="0" autoUpdateAnimBg="0"/>
      <p:bldP spid="94226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6" descr="第四章 平面">
            <a:extLst>
              <a:ext uri="{FF2B5EF4-FFF2-40B4-BE49-F238E27FC236}">
                <a16:creationId xmlns:a16="http://schemas.microsoft.com/office/drawing/2014/main" id="{D5CE6AAC-4C54-FA05-6D09-7FD0F24D1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3" b="16370"/>
          <a:stretch>
            <a:fillRect/>
          </a:stretch>
        </p:blipFill>
        <p:spPr bwMode="auto">
          <a:xfrm>
            <a:off x="1524001" y="620714"/>
            <a:ext cx="9142413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7">
            <a:extLst>
              <a:ext uri="{FF2B5EF4-FFF2-40B4-BE49-F238E27FC236}">
                <a16:creationId xmlns:a16="http://schemas.microsoft.com/office/drawing/2014/main" id="{CD311131-207B-EC11-C7D5-080A6F0B20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59151" y="82550"/>
            <a:ext cx="4297363" cy="609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FF"/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．取属于平面的直线  </a:t>
            </a:r>
          </a:p>
        </p:txBody>
      </p:sp>
      <p:sp>
        <p:nvSpPr>
          <p:cNvPr id="166920" name="Text Box 8">
            <a:extLst>
              <a:ext uri="{FF2B5EF4-FFF2-40B4-BE49-F238E27FC236}">
                <a16:creationId xmlns:a16="http://schemas.microsoft.com/office/drawing/2014/main" id="{CF19F66A-4B68-95A8-30FB-E8E599A01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38801"/>
            <a:ext cx="9144000" cy="830997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取属于定平面的直线，要经过属于该平面的已知两点；或经过属于该平面的一已知点，且平行于属于该平面的一已知直线。</a:t>
            </a:r>
            <a:endParaRPr kumimoji="1" lang="zh-CN" altLang="en-US" sz="2400" u="sng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6921" name="Line 9">
            <a:extLst>
              <a:ext uri="{FF2B5EF4-FFF2-40B4-BE49-F238E27FC236}">
                <a16:creationId xmlns:a16="http://schemas.microsoft.com/office/drawing/2014/main" id="{1AA2D926-38AA-F3EE-A05E-8A2358888F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49500" y="2647950"/>
            <a:ext cx="2057400" cy="1066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66922" name="Group 10">
            <a:extLst>
              <a:ext uri="{FF2B5EF4-FFF2-40B4-BE49-F238E27FC236}">
                <a16:creationId xmlns:a16="http://schemas.microsoft.com/office/drawing/2014/main" id="{F502294C-F002-72D8-32FF-56F9013C3B21}"/>
              </a:ext>
            </a:extLst>
          </p:cNvPr>
          <p:cNvGrpSpPr>
            <a:grpSpLocks/>
          </p:cNvGrpSpPr>
          <p:nvPr/>
        </p:nvGrpSpPr>
        <p:grpSpPr bwMode="auto">
          <a:xfrm>
            <a:off x="3930650" y="2324101"/>
            <a:ext cx="438150" cy="612775"/>
            <a:chOff x="1680" y="1584"/>
            <a:chExt cx="276" cy="386"/>
          </a:xfrm>
        </p:grpSpPr>
        <p:sp>
          <p:nvSpPr>
            <p:cNvPr id="80932" name="Oval 11">
              <a:extLst>
                <a:ext uri="{FF2B5EF4-FFF2-40B4-BE49-F238E27FC236}">
                  <a16:creationId xmlns:a16="http://schemas.microsoft.com/office/drawing/2014/main" id="{0DAE36E9-7A86-A511-5BDA-7C96DF9C9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859"/>
              <a:ext cx="111" cy="111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3399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0933" name="Text Box 12">
              <a:extLst>
                <a:ext uri="{FF2B5EF4-FFF2-40B4-BE49-F238E27FC236}">
                  <a16:creationId xmlns:a16="http://schemas.microsoft.com/office/drawing/2014/main" id="{2472CB0B-3177-B017-6D6A-AB4E6367E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584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</a:p>
          </p:txBody>
        </p:sp>
      </p:grpSp>
      <p:grpSp>
        <p:nvGrpSpPr>
          <p:cNvPr id="166925" name="Group 13">
            <a:extLst>
              <a:ext uri="{FF2B5EF4-FFF2-40B4-BE49-F238E27FC236}">
                <a16:creationId xmlns:a16="http://schemas.microsoft.com/office/drawing/2014/main" id="{CB476A3C-6E2B-CFEC-09A9-734B7D54C3E2}"/>
              </a:ext>
            </a:extLst>
          </p:cNvPr>
          <p:cNvGrpSpPr>
            <a:grpSpLocks/>
          </p:cNvGrpSpPr>
          <p:nvPr/>
        </p:nvGrpSpPr>
        <p:grpSpPr bwMode="auto">
          <a:xfrm>
            <a:off x="2352676" y="3040064"/>
            <a:ext cx="523875" cy="523875"/>
            <a:chOff x="674" y="2023"/>
            <a:chExt cx="330" cy="330"/>
          </a:xfrm>
        </p:grpSpPr>
        <p:sp>
          <p:nvSpPr>
            <p:cNvPr id="80930" name="Oval 14">
              <a:extLst>
                <a:ext uri="{FF2B5EF4-FFF2-40B4-BE49-F238E27FC236}">
                  <a16:creationId xmlns:a16="http://schemas.microsoft.com/office/drawing/2014/main" id="{C70E767F-3C8D-73E0-FFD3-DE824458C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" y="2243"/>
              <a:ext cx="110" cy="110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3399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0931" name="Text Box 15">
              <a:extLst>
                <a:ext uri="{FF2B5EF4-FFF2-40B4-BE49-F238E27FC236}">
                  <a16:creationId xmlns:a16="http://schemas.microsoft.com/office/drawing/2014/main" id="{B369A54B-8ECC-2B4F-7B22-67B6DEDF8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" y="2023"/>
              <a:ext cx="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</p:grpSp>
      <p:grpSp>
        <p:nvGrpSpPr>
          <p:cNvPr id="166928" name="Group 16">
            <a:extLst>
              <a:ext uri="{FF2B5EF4-FFF2-40B4-BE49-F238E27FC236}">
                <a16:creationId xmlns:a16="http://schemas.microsoft.com/office/drawing/2014/main" id="{CED10D00-5B05-17C4-9042-17489760D5FF}"/>
              </a:ext>
            </a:extLst>
          </p:cNvPr>
          <p:cNvGrpSpPr>
            <a:grpSpLocks/>
          </p:cNvGrpSpPr>
          <p:nvPr/>
        </p:nvGrpSpPr>
        <p:grpSpPr bwMode="auto">
          <a:xfrm>
            <a:off x="4330700" y="1657351"/>
            <a:ext cx="914400" cy="1838325"/>
            <a:chOff x="1920" y="1440"/>
            <a:chExt cx="576" cy="1158"/>
          </a:xfrm>
        </p:grpSpPr>
        <p:sp>
          <p:nvSpPr>
            <p:cNvPr id="80928" name="Line 17">
              <a:extLst>
                <a:ext uri="{FF2B5EF4-FFF2-40B4-BE49-F238E27FC236}">
                  <a16:creationId xmlns:a16="http://schemas.microsoft.com/office/drawing/2014/main" id="{58BC8A9E-7C3E-34F9-69AE-7ACD521821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1728"/>
              <a:ext cx="480" cy="870"/>
            </a:xfrm>
            <a:prstGeom prst="line">
              <a:avLst/>
            </a:prstGeom>
            <a:noFill/>
            <a:ln w="762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929" name="Text Box 18">
              <a:extLst>
                <a:ext uri="{FF2B5EF4-FFF2-40B4-BE49-F238E27FC236}">
                  <a16:creationId xmlns:a16="http://schemas.microsoft.com/office/drawing/2014/main" id="{6AA4FD7B-BEED-6F78-6E5A-79532F13D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440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6931" name="Line 19">
            <a:extLst>
              <a:ext uri="{FF2B5EF4-FFF2-40B4-BE49-F238E27FC236}">
                <a16:creationId xmlns:a16="http://schemas.microsoft.com/office/drawing/2014/main" id="{AA68BC08-492B-0845-839F-D3A29F0AAF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0814" y="1143000"/>
            <a:ext cx="2835275" cy="1143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6932" name="Line 20">
            <a:extLst>
              <a:ext uri="{FF2B5EF4-FFF2-40B4-BE49-F238E27FC236}">
                <a16:creationId xmlns:a16="http://schemas.microsoft.com/office/drawing/2014/main" id="{72B00275-1A33-708F-BD86-443A50A1F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0814" y="4152900"/>
            <a:ext cx="2854325" cy="685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66933" name="Group 21">
            <a:extLst>
              <a:ext uri="{FF2B5EF4-FFF2-40B4-BE49-F238E27FC236}">
                <a16:creationId xmlns:a16="http://schemas.microsoft.com/office/drawing/2014/main" id="{56651D5C-6ECC-9FFC-85BD-C4492F6069AE}"/>
              </a:ext>
            </a:extLst>
          </p:cNvPr>
          <p:cNvGrpSpPr>
            <a:grpSpLocks/>
          </p:cNvGrpSpPr>
          <p:nvPr/>
        </p:nvGrpSpPr>
        <p:grpSpPr bwMode="auto">
          <a:xfrm>
            <a:off x="6667500" y="1562101"/>
            <a:ext cx="717550" cy="3186113"/>
            <a:chOff x="3240" y="984"/>
            <a:chExt cx="452" cy="2007"/>
          </a:xfrm>
        </p:grpSpPr>
        <p:sp>
          <p:nvSpPr>
            <p:cNvPr id="80923" name="Line 22">
              <a:extLst>
                <a:ext uri="{FF2B5EF4-FFF2-40B4-BE49-F238E27FC236}">
                  <a16:creationId xmlns:a16="http://schemas.microsoft.com/office/drawing/2014/main" id="{76EA70D9-AD39-C558-7F67-772609B7E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" y="1302"/>
              <a:ext cx="0" cy="14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924" name="Oval 23">
              <a:extLst>
                <a:ext uri="{FF2B5EF4-FFF2-40B4-BE49-F238E27FC236}">
                  <a16:creationId xmlns:a16="http://schemas.microsoft.com/office/drawing/2014/main" id="{3C24FBF7-3FE0-C991-D367-C3B920EF5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3" y="2634"/>
              <a:ext cx="115" cy="12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0925" name="Oval 24">
              <a:extLst>
                <a:ext uri="{FF2B5EF4-FFF2-40B4-BE49-F238E27FC236}">
                  <a16:creationId xmlns:a16="http://schemas.microsoft.com/office/drawing/2014/main" id="{DBC60B0B-09AE-B602-6471-50EDA5488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3" y="1242"/>
              <a:ext cx="115" cy="12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0926" name="Text Box 25">
              <a:extLst>
                <a:ext uri="{FF2B5EF4-FFF2-40B4-BE49-F238E27FC236}">
                  <a16:creationId xmlns:a16="http://schemas.microsoft.com/office/drawing/2014/main" id="{906E18A4-DBEE-B347-DF9D-28CD8D2D98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984"/>
              <a:ext cx="40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  <p:sp>
          <p:nvSpPr>
            <p:cNvPr id="80927" name="Text Box 26">
              <a:extLst>
                <a:ext uri="{FF2B5EF4-FFF2-40B4-BE49-F238E27FC236}">
                  <a16:creationId xmlns:a16="http://schemas.microsoft.com/office/drawing/2014/main" id="{46E9624F-ED86-C102-6223-5B6C2F035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664"/>
              <a:ext cx="40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</p:grpSp>
      <p:grpSp>
        <p:nvGrpSpPr>
          <p:cNvPr id="166939" name="Group 27">
            <a:extLst>
              <a:ext uri="{FF2B5EF4-FFF2-40B4-BE49-F238E27FC236}">
                <a16:creationId xmlns:a16="http://schemas.microsoft.com/office/drawing/2014/main" id="{2CEDC6FF-3031-B253-4643-60A465F66EF5}"/>
              </a:ext>
            </a:extLst>
          </p:cNvPr>
          <p:cNvGrpSpPr>
            <a:grpSpLocks/>
          </p:cNvGrpSpPr>
          <p:nvPr/>
        </p:nvGrpSpPr>
        <p:grpSpPr bwMode="auto">
          <a:xfrm>
            <a:off x="8494713" y="838201"/>
            <a:ext cx="677862" cy="4291013"/>
            <a:chOff x="4391" y="528"/>
            <a:chExt cx="427" cy="2703"/>
          </a:xfrm>
        </p:grpSpPr>
        <p:sp>
          <p:nvSpPr>
            <p:cNvPr id="80918" name="Line 28">
              <a:extLst>
                <a:ext uri="{FF2B5EF4-FFF2-40B4-BE49-F238E27FC236}">
                  <a16:creationId xmlns:a16="http://schemas.microsoft.com/office/drawing/2014/main" id="{AA218351-8C6A-1A4C-9149-1E95EE858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1" y="879"/>
              <a:ext cx="0" cy="20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919" name="Oval 29">
              <a:extLst>
                <a:ext uri="{FF2B5EF4-FFF2-40B4-BE49-F238E27FC236}">
                  <a16:creationId xmlns:a16="http://schemas.microsoft.com/office/drawing/2014/main" id="{97D5A869-B986-7C27-3819-86A5201AF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818"/>
              <a:ext cx="115" cy="12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0920" name="Oval 30">
              <a:extLst>
                <a:ext uri="{FF2B5EF4-FFF2-40B4-BE49-F238E27FC236}">
                  <a16:creationId xmlns:a16="http://schemas.microsoft.com/office/drawing/2014/main" id="{941D8A40-0B47-B664-98C2-E53F693EE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2876"/>
              <a:ext cx="115" cy="12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0921" name="Text Box 31">
              <a:extLst>
                <a:ext uri="{FF2B5EF4-FFF2-40B4-BE49-F238E27FC236}">
                  <a16:creationId xmlns:a16="http://schemas.microsoft.com/office/drawing/2014/main" id="{B25FE1A5-C788-90AB-D99C-7B426F628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5" y="528"/>
              <a:ext cx="4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  <p:sp>
          <p:nvSpPr>
            <p:cNvPr id="80922" name="Text Box 32">
              <a:extLst>
                <a:ext uri="{FF2B5EF4-FFF2-40B4-BE49-F238E27FC236}">
                  <a16:creationId xmlns:a16="http://schemas.microsoft.com/office/drawing/2014/main" id="{1F4204F0-16D8-CEF6-D971-50779DC35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1" y="2904"/>
              <a:ext cx="4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</a:p>
          </p:txBody>
        </p:sp>
      </p:grpSp>
      <p:grpSp>
        <p:nvGrpSpPr>
          <p:cNvPr id="166945" name="Group 33">
            <a:extLst>
              <a:ext uri="{FF2B5EF4-FFF2-40B4-BE49-F238E27FC236}">
                <a16:creationId xmlns:a16="http://schemas.microsoft.com/office/drawing/2014/main" id="{CE068F1E-A84E-4652-71EB-253DE45FE24E}"/>
              </a:ext>
            </a:extLst>
          </p:cNvPr>
          <p:cNvGrpSpPr>
            <a:grpSpLocks/>
          </p:cNvGrpSpPr>
          <p:nvPr/>
        </p:nvGrpSpPr>
        <p:grpSpPr bwMode="auto">
          <a:xfrm>
            <a:off x="9428163" y="3657601"/>
            <a:ext cx="1223962" cy="1204913"/>
            <a:chOff x="4979" y="2304"/>
            <a:chExt cx="771" cy="759"/>
          </a:xfrm>
        </p:grpSpPr>
        <p:sp>
          <p:nvSpPr>
            <p:cNvPr id="80916" name="Line 34">
              <a:extLst>
                <a:ext uri="{FF2B5EF4-FFF2-40B4-BE49-F238E27FC236}">
                  <a16:creationId xmlns:a16="http://schemas.microsoft.com/office/drawing/2014/main" id="{F11CF649-F9F9-7F68-D6EE-10DDF8C8E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9" y="2304"/>
              <a:ext cx="576" cy="624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917" name="Text Box 35">
              <a:extLst>
                <a:ext uri="{FF2B5EF4-FFF2-40B4-BE49-F238E27FC236}">
                  <a16:creationId xmlns:a16="http://schemas.microsoft.com/office/drawing/2014/main" id="{FCA30E80-8B33-489D-6670-C587F9A51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0" y="2736"/>
              <a:ext cx="23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  <p:grpSp>
        <p:nvGrpSpPr>
          <p:cNvPr id="166948" name="Group 36">
            <a:extLst>
              <a:ext uri="{FF2B5EF4-FFF2-40B4-BE49-F238E27FC236}">
                <a16:creationId xmlns:a16="http://schemas.microsoft.com/office/drawing/2014/main" id="{EA29BBD1-F873-E22C-1D0F-9C71D99F1AE9}"/>
              </a:ext>
            </a:extLst>
          </p:cNvPr>
          <p:cNvGrpSpPr>
            <a:grpSpLocks/>
          </p:cNvGrpSpPr>
          <p:nvPr/>
        </p:nvGrpSpPr>
        <p:grpSpPr bwMode="auto">
          <a:xfrm>
            <a:off x="9428164" y="685800"/>
            <a:ext cx="1189037" cy="1371600"/>
            <a:chOff x="4848" y="528"/>
            <a:chExt cx="624" cy="864"/>
          </a:xfrm>
        </p:grpSpPr>
        <p:sp>
          <p:nvSpPr>
            <p:cNvPr id="80914" name="Line 37">
              <a:extLst>
                <a:ext uri="{FF2B5EF4-FFF2-40B4-BE49-F238E27FC236}">
                  <a16:creationId xmlns:a16="http://schemas.microsoft.com/office/drawing/2014/main" id="{C8C35D36-C53E-1B28-FDD2-B5E6CD3C87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8" y="720"/>
              <a:ext cx="480" cy="672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915" name="Text Box 38">
              <a:extLst>
                <a:ext uri="{FF2B5EF4-FFF2-40B4-BE49-F238E27FC236}">
                  <a16:creationId xmlns:a16="http://schemas.microsoft.com/office/drawing/2014/main" id="{BB502648-EC11-E172-CE80-44838D827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6" y="528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f </a:t>
              </a: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6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6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6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6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6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0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第四章 平面">
            <a:extLst>
              <a:ext uri="{FF2B5EF4-FFF2-40B4-BE49-F238E27FC236}">
                <a16:creationId xmlns:a16="http://schemas.microsoft.com/office/drawing/2014/main" id="{02A7451F-2619-1821-3462-BA691F7A8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1" b="16370"/>
          <a:stretch>
            <a:fillRect/>
          </a:stretch>
        </p:blipFill>
        <p:spPr bwMode="auto">
          <a:xfrm>
            <a:off x="1524001" y="549276"/>
            <a:ext cx="914241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6">
            <a:extLst>
              <a:ext uri="{FF2B5EF4-FFF2-40B4-BE49-F238E27FC236}">
                <a16:creationId xmlns:a16="http://schemas.microsoft.com/office/drawing/2014/main" id="{B15C6DB2-427F-4E8F-B3CF-716BDFD5F8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43251" y="71438"/>
            <a:ext cx="3635375" cy="4048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FF"/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</a:extLst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zh-CN" sz="28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．取属于平面的点  </a:t>
            </a:r>
          </a:p>
        </p:txBody>
      </p:sp>
      <p:sp>
        <p:nvSpPr>
          <p:cNvPr id="167943" name="Text Box 7">
            <a:extLst>
              <a:ext uri="{FF2B5EF4-FFF2-40B4-BE49-F238E27FC236}">
                <a16:creationId xmlns:a16="http://schemas.microsoft.com/office/drawing/2014/main" id="{912FEDCC-2DD5-8518-C46D-4DFEF81F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949950"/>
            <a:ext cx="7199312" cy="4572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取属于平面的点，要取自属于该平面的已知直线</a:t>
            </a:r>
          </a:p>
        </p:txBody>
      </p:sp>
      <p:grpSp>
        <p:nvGrpSpPr>
          <p:cNvPr id="167947" name="Group 11">
            <a:extLst>
              <a:ext uri="{FF2B5EF4-FFF2-40B4-BE49-F238E27FC236}">
                <a16:creationId xmlns:a16="http://schemas.microsoft.com/office/drawing/2014/main" id="{A0C3339E-DE30-0101-F665-18B3BB84F690}"/>
              </a:ext>
            </a:extLst>
          </p:cNvPr>
          <p:cNvGrpSpPr>
            <a:grpSpLocks/>
          </p:cNvGrpSpPr>
          <p:nvPr/>
        </p:nvGrpSpPr>
        <p:grpSpPr bwMode="auto">
          <a:xfrm>
            <a:off x="3930650" y="2324101"/>
            <a:ext cx="438150" cy="612775"/>
            <a:chOff x="1680" y="1584"/>
            <a:chExt cx="276" cy="386"/>
          </a:xfrm>
        </p:grpSpPr>
        <p:sp>
          <p:nvSpPr>
            <p:cNvPr id="81944" name="Oval 12">
              <a:extLst>
                <a:ext uri="{FF2B5EF4-FFF2-40B4-BE49-F238E27FC236}">
                  <a16:creationId xmlns:a16="http://schemas.microsoft.com/office/drawing/2014/main" id="{2D7EC28E-B62D-2D93-54C0-79D2C4C93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859"/>
              <a:ext cx="111" cy="111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3399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1945" name="Text Box 13">
              <a:extLst>
                <a:ext uri="{FF2B5EF4-FFF2-40B4-BE49-F238E27FC236}">
                  <a16:creationId xmlns:a16="http://schemas.microsoft.com/office/drawing/2014/main" id="{5763C1C8-1150-D956-2246-6A975FCFE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584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</a:p>
          </p:txBody>
        </p:sp>
      </p:grpSp>
      <p:grpSp>
        <p:nvGrpSpPr>
          <p:cNvPr id="167950" name="Group 14">
            <a:extLst>
              <a:ext uri="{FF2B5EF4-FFF2-40B4-BE49-F238E27FC236}">
                <a16:creationId xmlns:a16="http://schemas.microsoft.com/office/drawing/2014/main" id="{5900E095-BB42-0F07-8DEF-4DA52B6BC703}"/>
              </a:ext>
            </a:extLst>
          </p:cNvPr>
          <p:cNvGrpSpPr>
            <a:grpSpLocks/>
          </p:cNvGrpSpPr>
          <p:nvPr/>
        </p:nvGrpSpPr>
        <p:grpSpPr bwMode="auto">
          <a:xfrm>
            <a:off x="2352676" y="3040064"/>
            <a:ext cx="523875" cy="523875"/>
            <a:chOff x="674" y="2023"/>
            <a:chExt cx="330" cy="330"/>
          </a:xfrm>
        </p:grpSpPr>
        <p:sp>
          <p:nvSpPr>
            <p:cNvPr id="81942" name="Oval 15">
              <a:extLst>
                <a:ext uri="{FF2B5EF4-FFF2-40B4-BE49-F238E27FC236}">
                  <a16:creationId xmlns:a16="http://schemas.microsoft.com/office/drawing/2014/main" id="{6DE31546-4592-334E-7296-F8E6738A1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" y="2243"/>
              <a:ext cx="110" cy="110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3399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1943" name="Text Box 16">
              <a:extLst>
                <a:ext uri="{FF2B5EF4-FFF2-40B4-BE49-F238E27FC236}">
                  <a16:creationId xmlns:a16="http://schemas.microsoft.com/office/drawing/2014/main" id="{23CBC4BA-F47B-E272-DE47-966DDAD07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" y="2023"/>
              <a:ext cx="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</p:grpSp>
      <p:grpSp>
        <p:nvGrpSpPr>
          <p:cNvPr id="167953" name="Group 17">
            <a:extLst>
              <a:ext uri="{FF2B5EF4-FFF2-40B4-BE49-F238E27FC236}">
                <a16:creationId xmlns:a16="http://schemas.microsoft.com/office/drawing/2014/main" id="{91C390DF-19C2-AB8E-FBD7-699C94DD17B3}"/>
              </a:ext>
            </a:extLst>
          </p:cNvPr>
          <p:cNvGrpSpPr>
            <a:grpSpLocks/>
          </p:cNvGrpSpPr>
          <p:nvPr/>
        </p:nvGrpSpPr>
        <p:grpSpPr bwMode="auto">
          <a:xfrm>
            <a:off x="6667500" y="1562101"/>
            <a:ext cx="717550" cy="3186113"/>
            <a:chOff x="3240" y="984"/>
            <a:chExt cx="452" cy="2007"/>
          </a:xfrm>
        </p:grpSpPr>
        <p:sp>
          <p:nvSpPr>
            <p:cNvPr id="81937" name="Line 18">
              <a:extLst>
                <a:ext uri="{FF2B5EF4-FFF2-40B4-BE49-F238E27FC236}">
                  <a16:creationId xmlns:a16="http://schemas.microsoft.com/office/drawing/2014/main" id="{64CEE481-C979-2FE2-6C0D-E57AF8D5D9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" y="1302"/>
              <a:ext cx="0" cy="14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38" name="Oval 19">
              <a:extLst>
                <a:ext uri="{FF2B5EF4-FFF2-40B4-BE49-F238E27FC236}">
                  <a16:creationId xmlns:a16="http://schemas.microsoft.com/office/drawing/2014/main" id="{598744AD-FA34-0AAF-06A4-725504A81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3" y="2634"/>
              <a:ext cx="115" cy="12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1939" name="Oval 20">
              <a:extLst>
                <a:ext uri="{FF2B5EF4-FFF2-40B4-BE49-F238E27FC236}">
                  <a16:creationId xmlns:a16="http://schemas.microsoft.com/office/drawing/2014/main" id="{18EE2988-0031-DC40-B3D0-8D16137C5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3" y="1242"/>
              <a:ext cx="115" cy="12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1940" name="Text Box 21">
              <a:extLst>
                <a:ext uri="{FF2B5EF4-FFF2-40B4-BE49-F238E27FC236}">
                  <a16:creationId xmlns:a16="http://schemas.microsoft.com/office/drawing/2014/main" id="{CF32FE27-94F2-1179-6B21-A1EF2D425C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984"/>
              <a:ext cx="40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  <p:sp>
          <p:nvSpPr>
            <p:cNvPr id="81941" name="Text Box 22">
              <a:extLst>
                <a:ext uri="{FF2B5EF4-FFF2-40B4-BE49-F238E27FC236}">
                  <a16:creationId xmlns:a16="http://schemas.microsoft.com/office/drawing/2014/main" id="{50E23514-E516-EB18-AC05-4D6250FFC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664"/>
              <a:ext cx="40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</p:grpSp>
      <p:grpSp>
        <p:nvGrpSpPr>
          <p:cNvPr id="167959" name="Group 23">
            <a:extLst>
              <a:ext uri="{FF2B5EF4-FFF2-40B4-BE49-F238E27FC236}">
                <a16:creationId xmlns:a16="http://schemas.microsoft.com/office/drawing/2014/main" id="{85DBCD50-3E20-E6AE-4FB1-8CCC6C2DB889}"/>
              </a:ext>
            </a:extLst>
          </p:cNvPr>
          <p:cNvGrpSpPr>
            <a:grpSpLocks/>
          </p:cNvGrpSpPr>
          <p:nvPr/>
        </p:nvGrpSpPr>
        <p:grpSpPr bwMode="auto">
          <a:xfrm>
            <a:off x="8494713" y="838201"/>
            <a:ext cx="677862" cy="4291013"/>
            <a:chOff x="4391" y="528"/>
            <a:chExt cx="427" cy="2703"/>
          </a:xfrm>
        </p:grpSpPr>
        <p:sp>
          <p:nvSpPr>
            <p:cNvPr id="81932" name="Line 24">
              <a:extLst>
                <a:ext uri="{FF2B5EF4-FFF2-40B4-BE49-F238E27FC236}">
                  <a16:creationId xmlns:a16="http://schemas.microsoft.com/office/drawing/2014/main" id="{9DE1E1AF-4F5C-70BF-6071-E20911F93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1" y="879"/>
              <a:ext cx="0" cy="20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33" name="Oval 25">
              <a:extLst>
                <a:ext uri="{FF2B5EF4-FFF2-40B4-BE49-F238E27FC236}">
                  <a16:creationId xmlns:a16="http://schemas.microsoft.com/office/drawing/2014/main" id="{A8354819-7E4A-523B-2215-9E5494D1F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818"/>
              <a:ext cx="115" cy="12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1934" name="Oval 26">
              <a:extLst>
                <a:ext uri="{FF2B5EF4-FFF2-40B4-BE49-F238E27FC236}">
                  <a16:creationId xmlns:a16="http://schemas.microsoft.com/office/drawing/2014/main" id="{1C2B1681-32CE-3959-D826-5F09048E9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2876"/>
              <a:ext cx="115" cy="12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1935" name="Text Box 27">
              <a:extLst>
                <a:ext uri="{FF2B5EF4-FFF2-40B4-BE49-F238E27FC236}">
                  <a16:creationId xmlns:a16="http://schemas.microsoft.com/office/drawing/2014/main" id="{A47DB9AB-DDAA-3BD5-A3FB-6E3E1C881C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5" y="528"/>
              <a:ext cx="4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  <p:sp>
          <p:nvSpPr>
            <p:cNvPr id="81936" name="Text Box 28">
              <a:extLst>
                <a:ext uri="{FF2B5EF4-FFF2-40B4-BE49-F238E27FC236}">
                  <a16:creationId xmlns:a16="http://schemas.microsoft.com/office/drawing/2014/main" id="{77557FDE-9F12-B7C0-78A7-E4EFD0D0F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1" y="2904"/>
              <a:ext cx="4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3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6" descr="第四章 平面">
            <a:extLst>
              <a:ext uri="{FF2B5EF4-FFF2-40B4-BE49-F238E27FC236}">
                <a16:creationId xmlns:a16="http://schemas.microsoft.com/office/drawing/2014/main" id="{7B55A634-B425-96B0-0F82-24D5AF51D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9" t="13243" r="16913"/>
          <a:stretch>
            <a:fillRect/>
          </a:stretch>
        </p:blipFill>
        <p:spPr bwMode="auto">
          <a:xfrm>
            <a:off x="2855914" y="908051"/>
            <a:ext cx="6264275" cy="59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7">
            <a:extLst>
              <a:ext uri="{FF2B5EF4-FFF2-40B4-BE49-F238E27FC236}">
                <a16:creationId xmlns:a16="http://schemas.microsoft.com/office/drawing/2014/main" id="{BD6BECEE-14F8-5DE3-EDD2-A275CD1DFF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71650" y="436564"/>
            <a:ext cx="8648700" cy="7921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100000">
                      <a:srgbClr val="FFFFFF"/>
                    </a:gs>
                  </a:gsLst>
                  <a:lin ang="2700000" scaled="1"/>
                </a:gra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例题1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r>
              <a:rPr lang="zh-CN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已知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i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给定一平面，试判断点</a:t>
            </a:r>
            <a:r>
              <a:rPr lang="en-US" altLang="zh-CN" sz="2400" i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是否属于该平面。</a:t>
            </a:r>
          </a:p>
        </p:txBody>
      </p:sp>
      <p:sp>
        <p:nvSpPr>
          <p:cNvPr id="168971" name="Freeform 11">
            <a:extLst>
              <a:ext uri="{FF2B5EF4-FFF2-40B4-BE49-F238E27FC236}">
                <a16:creationId xmlns:a16="http://schemas.microsoft.com/office/drawing/2014/main" id="{A16981DC-956A-9D54-0BB2-A0197D2E31AA}"/>
              </a:ext>
            </a:extLst>
          </p:cNvPr>
          <p:cNvSpPr>
            <a:spLocks/>
          </p:cNvSpPr>
          <p:nvPr/>
        </p:nvSpPr>
        <p:spPr bwMode="auto">
          <a:xfrm>
            <a:off x="4968876" y="2546351"/>
            <a:ext cx="2887663" cy="55563"/>
          </a:xfrm>
          <a:custGeom>
            <a:avLst/>
            <a:gdLst>
              <a:gd name="T0" fmla="*/ 2147483647 w 1434"/>
              <a:gd name="T1" fmla="*/ 2147483647 h 35"/>
              <a:gd name="T2" fmla="*/ 0 w 1434"/>
              <a:gd name="T3" fmla="*/ 0 h 3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34" h="35">
                <a:moveTo>
                  <a:pt x="1434" y="35"/>
                </a:moveTo>
                <a:lnTo>
                  <a:pt x="0" y="0"/>
                </a:lnTo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2952" name="Group 12">
            <a:extLst>
              <a:ext uri="{FF2B5EF4-FFF2-40B4-BE49-F238E27FC236}">
                <a16:creationId xmlns:a16="http://schemas.microsoft.com/office/drawing/2014/main" id="{3C4E6E52-CCD8-88CA-A6D5-A72104FE4AEC}"/>
              </a:ext>
            </a:extLst>
          </p:cNvPr>
          <p:cNvGrpSpPr>
            <a:grpSpLocks/>
          </p:cNvGrpSpPr>
          <p:nvPr/>
        </p:nvGrpSpPr>
        <p:grpSpPr bwMode="auto">
          <a:xfrm>
            <a:off x="5524500" y="2027238"/>
            <a:ext cx="1119188" cy="3744912"/>
            <a:chOff x="2520" y="1277"/>
            <a:chExt cx="705" cy="2359"/>
          </a:xfrm>
        </p:grpSpPr>
        <p:sp>
          <p:nvSpPr>
            <p:cNvPr id="82957" name="Text Box 13">
              <a:extLst>
                <a:ext uri="{FF2B5EF4-FFF2-40B4-BE49-F238E27FC236}">
                  <a16:creationId xmlns:a16="http://schemas.microsoft.com/office/drawing/2014/main" id="{E5055E6E-502D-213B-0962-C8956D1A9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1277"/>
              <a:ext cx="5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  <p:sp>
          <p:nvSpPr>
            <p:cNvPr id="82958" name="Line 14">
              <a:extLst>
                <a:ext uri="{FF2B5EF4-FFF2-40B4-BE49-F238E27FC236}">
                  <a16:creationId xmlns:a16="http://schemas.microsoft.com/office/drawing/2014/main" id="{C2C6AB6B-83B3-28A0-4E89-6C49C0B70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1612"/>
              <a:ext cx="0" cy="1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59" name="Oval 15">
              <a:extLst>
                <a:ext uri="{FF2B5EF4-FFF2-40B4-BE49-F238E27FC236}">
                  <a16:creationId xmlns:a16="http://schemas.microsoft.com/office/drawing/2014/main" id="{719DC0ED-8F8F-42D9-CED7-DEB672486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3492"/>
              <a:ext cx="146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960" name="Oval 16">
              <a:extLst>
                <a:ext uri="{FF2B5EF4-FFF2-40B4-BE49-F238E27FC236}">
                  <a16:creationId xmlns:a16="http://schemas.microsoft.com/office/drawing/2014/main" id="{A5013B6E-AB2F-2E12-ABBF-F89FBE556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547"/>
              <a:ext cx="146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961" name="Text Box 17">
              <a:extLst>
                <a:ext uri="{FF2B5EF4-FFF2-40B4-BE49-F238E27FC236}">
                  <a16:creationId xmlns:a16="http://schemas.microsoft.com/office/drawing/2014/main" id="{3FAC051B-7A7A-8B01-1C0D-8958FA3F2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7" y="3282"/>
              <a:ext cx="5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</p:grpSp>
      <p:sp>
        <p:nvSpPr>
          <p:cNvPr id="168978" name="Line 18">
            <a:extLst>
              <a:ext uri="{FF2B5EF4-FFF2-40B4-BE49-F238E27FC236}">
                <a16:creationId xmlns:a16="http://schemas.microsoft.com/office/drawing/2014/main" id="{0B239288-4581-8F9F-FF9C-C8B4AFB620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2526" y="2540000"/>
            <a:ext cx="3175" cy="279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8979" name="Freeform 19">
            <a:extLst>
              <a:ext uri="{FF2B5EF4-FFF2-40B4-BE49-F238E27FC236}">
                <a16:creationId xmlns:a16="http://schemas.microsoft.com/office/drawing/2014/main" id="{7C21659C-F9F4-10EE-2084-FAB500F74CDD}"/>
              </a:ext>
            </a:extLst>
          </p:cNvPr>
          <p:cNvSpPr>
            <a:spLocks/>
          </p:cNvSpPr>
          <p:nvPr/>
        </p:nvSpPr>
        <p:spPr bwMode="auto">
          <a:xfrm>
            <a:off x="4968876" y="4411664"/>
            <a:ext cx="2886075" cy="935037"/>
          </a:xfrm>
          <a:custGeom>
            <a:avLst/>
            <a:gdLst>
              <a:gd name="T0" fmla="*/ 0 w 1433"/>
              <a:gd name="T1" fmla="*/ 2147483647 h 594"/>
              <a:gd name="T2" fmla="*/ 2147483647 w 1433"/>
              <a:gd name="T3" fmla="*/ 0 h 59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33" h="594">
                <a:moveTo>
                  <a:pt x="0" y="594"/>
                </a:moveTo>
                <a:lnTo>
                  <a:pt x="1433" y="0"/>
                </a:lnTo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8980" name="Text Box 20">
            <a:extLst>
              <a:ext uri="{FF2B5EF4-FFF2-40B4-BE49-F238E27FC236}">
                <a16:creationId xmlns:a16="http://schemas.microsoft.com/office/drawing/2014/main" id="{7B8A189B-4E70-F29F-1599-989313785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1" y="5181601"/>
            <a:ext cx="804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168981" name="Text Box 21">
            <a:extLst>
              <a:ext uri="{FF2B5EF4-FFF2-40B4-BE49-F238E27FC236}">
                <a16:creationId xmlns:a16="http://schemas.microsoft.com/office/drawing/2014/main" id="{AC9C79A8-A289-B543-6F63-BC60880E0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133601"/>
            <a:ext cx="806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'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8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8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8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0" grpId="0" autoUpdateAnimBg="0"/>
      <p:bldP spid="168981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3" descr="第四章 平面">
            <a:extLst>
              <a:ext uri="{FF2B5EF4-FFF2-40B4-BE49-F238E27FC236}">
                <a16:creationId xmlns:a16="http://schemas.microsoft.com/office/drawing/2014/main" id="{B81A6D21-BB77-CAAC-CD21-1321C0C22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0" t="12202" r="16132"/>
          <a:stretch>
            <a:fillRect/>
          </a:stretch>
        </p:blipFill>
        <p:spPr bwMode="auto">
          <a:xfrm>
            <a:off x="3071813" y="836613"/>
            <a:ext cx="611981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14">
            <a:extLst>
              <a:ext uri="{FF2B5EF4-FFF2-40B4-BE49-F238E27FC236}">
                <a16:creationId xmlns:a16="http://schemas.microsoft.com/office/drawing/2014/main" id="{93E0460C-7606-DEAF-65CD-EA7382E7C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8" y="280354"/>
            <a:ext cx="70929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FF"/>
                    </a:gs>
                    <a:gs pos="50000">
                      <a:srgbClr val="FFFFFF"/>
                    </a:gs>
                    <a:gs pos="100000">
                      <a:srgbClr val="FFCCFF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例题2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已知点</a:t>
            </a:r>
            <a:r>
              <a:rPr lang="en-US" altLang="zh-CN" sz="2400" i="1" dirty="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lang="en-US" altLang="zh-CN" sz="2400" i="1" dirty="0"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上，试求点</a:t>
            </a:r>
            <a:r>
              <a:rPr lang="en-US" altLang="zh-CN" sz="2400" i="1" dirty="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的水平投影。</a:t>
            </a:r>
          </a:p>
        </p:txBody>
      </p:sp>
      <p:sp>
        <p:nvSpPr>
          <p:cNvPr id="170002" name="Freeform 18">
            <a:extLst>
              <a:ext uri="{FF2B5EF4-FFF2-40B4-BE49-F238E27FC236}">
                <a16:creationId xmlns:a16="http://schemas.microsoft.com/office/drawing/2014/main" id="{36676CC8-3A42-C1FD-5E7C-76CC92CF481F}"/>
              </a:ext>
            </a:extLst>
          </p:cNvPr>
          <p:cNvSpPr>
            <a:spLocks/>
          </p:cNvSpPr>
          <p:nvPr/>
        </p:nvSpPr>
        <p:spPr bwMode="auto">
          <a:xfrm>
            <a:off x="4968876" y="2546351"/>
            <a:ext cx="2887663" cy="55563"/>
          </a:xfrm>
          <a:custGeom>
            <a:avLst/>
            <a:gdLst>
              <a:gd name="T0" fmla="*/ 2147483647 w 1434"/>
              <a:gd name="T1" fmla="*/ 2147483647 h 35"/>
              <a:gd name="T2" fmla="*/ 0 w 1434"/>
              <a:gd name="T3" fmla="*/ 0 h 3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34" h="35">
                <a:moveTo>
                  <a:pt x="1434" y="35"/>
                </a:moveTo>
                <a:lnTo>
                  <a:pt x="0" y="0"/>
                </a:lnTo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0003" name="Line 19">
            <a:extLst>
              <a:ext uri="{FF2B5EF4-FFF2-40B4-BE49-F238E27FC236}">
                <a16:creationId xmlns:a16="http://schemas.microsoft.com/office/drawing/2014/main" id="{697DF086-FD8B-DAD1-73A5-A40715FA9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2526" y="2540000"/>
            <a:ext cx="3175" cy="279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0004" name="Freeform 20">
            <a:extLst>
              <a:ext uri="{FF2B5EF4-FFF2-40B4-BE49-F238E27FC236}">
                <a16:creationId xmlns:a16="http://schemas.microsoft.com/office/drawing/2014/main" id="{BCD13394-A89E-9D9A-82D4-5B26C54BA476}"/>
              </a:ext>
            </a:extLst>
          </p:cNvPr>
          <p:cNvSpPr>
            <a:spLocks/>
          </p:cNvSpPr>
          <p:nvPr/>
        </p:nvSpPr>
        <p:spPr bwMode="auto">
          <a:xfrm>
            <a:off x="4968876" y="4411664"/>
            <a:ext cx="2886075" cy="935037"/>
          </a:xfrm>
          <a:custGeom>
            <a:avLst/>
            <a:gdLst>
              <a:gd name="T0" fmla="*/ 0 w 1433"/>
              <a:gd name="T1" fmla="*/ 2147483647 h 594"/>
              <a:gd name="T2" fmla="*/ 2147483647 w 1433"/>
              <a:gd name="T3" fmla="*/ 0 h 59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33" h="594">
                <a:moveTo>
                  <a:pt x="0" y="594"/>
                </a:moveTo>
                <a:lnTo>
                  <a:pt x="1433" y="0"/>
                </a:lnTo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70005" name="Group 21">
            <a:extLst>
              <a:ext uri="{FF2B5EF4-FFF2-40B4-BE49-F238E27FC236}">
                <a16:creationId xmlns:a16="http://schemas.microsoft.com/office/drawing/2014/main" id="{57A18304-B0F9-8911-6F53-9F6C92C36990}"/>
              </a:ext>
            </a:extLst>
          </p:cNvPr>
          <p:cNvGrpSpPr>
            <a:grpSpLocks/>
          </p:cNvGrpSpPr>
          <p:nvPr/>
        </p:nvGrpSpPr>
        <p:grpSpPr bwMode="auto">
          <a:xfrm>
            <a:off x="5664200" y="2576514"/>
            <a:ext cx="998538" cy="2886075"/>
            <a:chOff x="2608" y="1623"/>
            <a:chExt cx="629" cy="1818"/>
          </a:xfrm>
        </p:grpSpPr>
        <p:sp>
          <p:nvSpPr>
            <p:cNvPr id="83983" name="Line 22">
              <a:extLst>
                <a:ext uri="{FF2B5EF4-FFF2-40B4-BE49-F238E27FC236}">
                  <a16:creationId xmlns:a16="http://schemas.microsoft.com/office/drawing/2014/main" id="{C4F54026-A398-D5F5-F99E-317AC45C44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1623"/>
              <a:ext cx="0" cy="15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84" name="Text Box 23">
              <a:extLst>
                <a:ext uri="{FF2B5EF4-FFF2-40B4-BE49-F238E27FC236}">
                  <a16:creationId xmlns:a16="http://schemas.microsoft.com/office/drawing/2014/main" id="{74C7DAAA-B096-52E4-B244-D21A1784B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9" y="3114"/>
              <a:ext cx="5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83985" name="Oval 24">
              <a:extLst>
                <a:ext uri="{FF2B5EF4-FFF2-40B4-BE49-F238E27FC236}">
                  <a16:creationId xmlns:a16="http://schemas.microsoft.com/office/drawing/2014/main" id="{3EB7FBA4-D289-0E6E-0A3F-154A20B4A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3144"/>
              <a:ext cx="146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3979" name="Text Box 25">
            <a:extLst>
              <a:ext uri="{FF2B5EF4-FFF2-40B4-BE49-F238E27FC236}">
                <a16:creationId xmlns:a16="http://schemas.microsoft.com/office/drawing/2014/main" id="{12F711DE-EC28-376B-16EA-A53250BE5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2027238"/>
            <a:ext cx="806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'</a:t>
            </a:r>
          </a:p>
        </p:txBody>
      </p:sp>
      <p:sp>
        <p:nvSpPr>
          <p:cNvPr id="83980" name="Oval 26">
            <a:extLst>
              <a:ext uri="{FF2B5EF4-FFF2-40B4-BE49-F238E27FC236}">
                <a16:creationId xmlns:a16="http://schemas.microsoft.com/office/drawing/2014/main" id="{5437992F-8E00-D713-F121-45D48DBC9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2455863"/>
            <a:ext cx="231775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3981" name="Text Box 27">
            <a:extLst>
              <a:ext uri="{FF2B5EF4-FFF2-40B4-BE49-F238E27FC236}">
                <a16:creationId xmlns:a16="http://schemas.microsoft.com/office/drawing/2014/main" id="{269D5AB8-2B4A-514B-970D-F0BEE54FE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2098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>
                <a:latin typeface="Complex" panose="00000400000000000000" pitchFamily="2" charset="0"/>
                <a:ea typeface="宋体" panose="02010600030101010101" pitchFamily="2" charset="-122"/>
              </a:rPr>
              <a:t>1‘</a:t>
            </a:r>
          </a:p>
        </p:txBody>
      </p:sp>
      <p:sp>
        <p:nvSpPr>
          <p:cNvPr id="83982" name="Text Box 28">
            <a:extLst>
              <a:ext uri="{FF2B5EF4-FFF2-40B4-BE49-F238E27FC236}">
                <a16:creationId xmlns:a16="http://schemas.microsoft.com/office/drawing/2014/main" id="{73882416-6D4D-5AFE-38A8-2B7985C60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2578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>
                <a:latin typeface="Complex" panose="00000400000000000000" pitchFamily="2" charset="0"/>
                <a:ea typeface="宋体" panose="02010600030101010101" pitchFamily="2" charset="-122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7" descr="第四章 平面">
            <a:extLst>
              <a:ext uri="{FF2B5EF4-FFF2-40B4-BE49-F238E27FC236}">
                <a16:creationId xmlns:a16="http://schemas.microsoft.com/office/drawing/2014/main" id="{BD87EB99-8BD5-BEDD-66A8-6A2F8882E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0" t="12202" r="21635"/>
          <a:stretch>
            <a:fillRect/>
          </a:stretch>
        </p:blipFill>
        <p:spPr bwMode="auto">
          <a:xfrm>
            <a:off x="3216276" y="836613"/>
            <a:ext cx="547211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8">
            <a:extLst>
              <a:ext uri="{FF2B5EF4-FFF2-40B4-BE49-F238E27FC236}">
                <a16:creationId xmlns:a16="http://schemas.microsoft.com/office/drawing/2014/main" id="{D3CFCCA5-5688-15FA-49F7-2DA8C3E23A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32781" y="445262"/>
            <a:ext cx="7993063" cy="647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FFCC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例题3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r>
              <a:rPr lang="zh-CN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已知点</a:t>
            </a:r>
            <a:r>
              <a:rPr lang="en-US" altLang="zh-CN" sz="2400" i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Math1" pitchFamily="2" charset="2"/>
              </a:rPr>
              <a:t> </a:t>
            </a:r>
            <a:r>
              <a:rPr lang="en-US" altLang="zh-CN" sz="2400" i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上，试求点</a:t>
            </a:r>
            <a:r>
              <a:rPr lang="en-US" altLang="zh-CN" sz="2400" i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的正面投影。</a:t>
            </a:r>
          </a:p>
        </p:txBody>
      </p:sp>
      <p:sp>
        <p:nvSpPr>
          <p:cNvPr id="171020" name="Line 12">
            <a:extLst>
              <a:ext uri="{FF2B5EF4-FFF2-40B4-BE49-F238E27FC236}">
                <a16:creationId xmlns:a16="http://schemas.microsoft.com/office/drawing/2014/main" id="{E29BFF1B-CA37-577F-BBFB-34536F6903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4025" y="1581150"/>
            <a:ext cx="3875088" cy="173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1021" name="Line 13">
            <a:extLst>
              <a:ext uri="{FF2B5EF4-FFF2-40B4-BE49-F238E27FC236}">
                <a16:creationId xmlns:a16="http://schemas.microsoft.com/office/drawing/2014/main" id="{93242100-7BAC-8F35-14F5-70CB78F7E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3075" y="4676776"/>
            <a:ext cx="3856038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5001" name="Line 14">
            <a:extLst>
              <a:ext uri="{FF2B5EF4-FFF2-40B4-BE49-F238E27FC236}">
                <a16:creationId xmlns:a16="http://schemas.microsoft.com/office/drawing/2014/main" id="{4C0909A6-CFCD-5CD7-663D-0E6CF5C4C3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84551" y="3854450"/>
            <a:ext cx="5089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1023" name="Line 15">
            <a:extLst>
              <a:ext uri="{FF2B5EF4-FFF2-40B4-BE49-F238E27FC236}">
                <a16:creationId xmlns:a16="http://schemas.microsoft.com/office/drawing/2014/main" id="{056719BC-516A-2C8D-E95B-0DDCC473ED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24700" y="20193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5003" name="Group 16">
            <a:extLst>
              <a:ext uri="{FF2B5EF4-FFF2-40B4-BE49-F238E27FC236}">
                <a16:creationId xmlns:a16="http://schemas.microsoft.com/office/drawing/2014/main" id="{DD76FFD9-F5CE-9E3C-63F3-EC37F22FD933}"/>
              </a:ext>
            </a:extLst>
          </p:cNvPr>
          <p:cNvGrpSpPr>
            <a:grpSpLocks/>
          </p:cNvGrpSpPr>
          <p:nvPr/>
        </p:nvGrpSpPr>
        <p:grpSpPr bwMode="auto">
          <a:xfrm>
            <a:off x="8023226" y="5181601"/>
            <a:ext cx="873125" cy="519113"/>
            <a:chOff x="3840" y="3456"/>
            <a:chExt cx="432" cy="327"/>
          </a:xfrm>
        </p:grpSpPr>
        <p:sp>
          <p:nvSpPr>
            <p:cNvPr id="85009" name="Oval 17">
              <a:extLst>
                <a:ext uri="{FF2B5EF4-FFF2-40B4-BE49-F238E27FC236}">
                  <a16:creationId xmlns:a16="http://schemas.microsoft.com/office/drawing/2014/main" id="{0CF4236E-E4AA-384B-9875-1D206C4BF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600"/>
              <a:ext cx="96" cy="12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010" name="Text Box 18">
              <a:extLst>
                <a:ext uri="{FF2B5EF4-FFF2-40B4-BE49-F238E27FC236}">
                  <a16:creationId xmlns:a16="http://schemas.microsoft.com/office/drawing/2014/main" id="{1E0AB21B-8C60-3C42-601F-975ADD9BF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456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</a:rPr>
                <a:t>e</a:t>
              </a:r>
              <a:endPara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1027" name="Group 19">
            <a:extLst>
              <a:ext uri="{FF2B5EF4-FFF2-40B4-BE49-F238E27FC236}">
                <a16:creationId xmlns:a16="http://schemas.microsoft.com/office/drawing/2014/main" id="{9EDD55B2-A1DF-5890-8EDA-33FCA1AB9CEF}"/>
              </a:ext>
            </a:extLst>
          </p:cNvPr>
          <p:cNvGrpSpPr>
            <a:grpSpLocks/>
          </p:cNvGrpSpPr>
          <p:nvPr/>
        </p:nvGrpSpPr>
        <p:grpSpPr bwMode="auto">
          <a:xfrm>
            <a:off x="8032750" y="1171576"/>
            <a:ext cx="814388" cy="4314825"/>
            <a:chOff x="4100" y="738"/>
            <a:chExt cx="513" cy="2718"/>
          </a:xfrm>
        </p:grpSpPr>
        <p:sp>
          <p:nvSpPr>
            <p:cNvPr id="85005" name="Line 20">
              <a:extLst>
                <a:ext uri="{FF2B5EF4-FFF2-40B4-BE49-F238E27FC236}">
                  <a16:creationId xmlns:a16="http://schemas.microsoft.com/office/drawing/2014/main" id="{3000A6EB-E88C-D81E-C10E-7137F376B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5" y="1008"/>
              <a:ext cx="2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5006" name="Group 21">
              <a:extLst>
                <a:ext uri="{FF2B5EF4-FFF2-40B4-BE49-F238E27FC236}">
                  <a16:creationId xmlns:a16="http://schemas.microsoft.com/office/drawing/2014/main" id="{F25C7C75-0AAF-51E7-BC85-D24D11E23F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0" y="738"/>
              <a:ext cx="513" cy="327"/>
              <a:chOff x="4100" y="738"/>
              <a:chExt cx="513" cy="327"/>
            </a:xfrm>
          </p:grpSpPr>
          <p:sp>
            <p:nvSpPr>
              <p:cNvPr id="85007" name="Text Box 22">
                <a:extLst>
                  <a:ext uri="{FF2B5EF4-FFF2-40B4-BE49-F238E27FC236}">
                    <a16:creationId xmlns:a16="http://schemas.microsoft.com/office/drawing/2014/main" id="{AC38E015-EA69-9120-0F06-32AF55945A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5" y="738"/>
                <a:ext cx="4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800" i="1">
                    <a:latin typeface="Times New Roman" panose="02020603050405020304" pitchFamily="18" charset="0"/>
                  </a:rPr>
                  <a:t>e</a:t>
                </a:r>
                <a:r>
                  <a:rPr kumimoji="1" lang="en-US" altLang="zh-CN" sz="2800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'</a:t>
                </a:r>
              </a:p>
            </p:txBody>
          </p:sp>
          <p:sp>
            <p:nvSpPr>
              <p:cNvPr id="85008" name="Oval 23">
                <a:extLst>
                  <a:ext uri="{FF2B5EF4-FFF2-40B4-BE49-F238E27FC236}">
                    <a16:creationId xmlns:a16="http://schemas.microsoft.com/office/drawing/2014/main" id="{4212C87E-51A4-D68F-F154-C60B285CC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0" y="930"/>
                <a:ext cx="122" cy="12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">
            <a:extLst>
              <a:ext uri="{FF2B5EF4-FFF2-40B4-BE49-F238E27FC236}">
                <a16:creationId xmlns:a16="http://schemas.microsoft.com/office/drawing/2014/main" id="{CFC99B18-6E25-2A6A-FDD9-0C0BE17E95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07464" y="1842294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FFFF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二、属于平面的投影面平行线</a:t>
            </a:r>
          </a:p>
        </p:txBody>
      </p:sp>
      <p:pic>
        <p:nvPicPr>
          <p:cNvPr id="86019" name="Picture 9" descr="第四章 平面">
            <a:extLst>
              <a:ext uri="{FF2B5EF4-FFF2-40B4-BE49-F238E27FC236}">
                <a16:creationId xmlns:a16="http://schemas.microsoft.com/office/drawing/2014/main" id="{C0AF73D2-9B4A-26E7-F44A-98B074293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8" r="2180" b="50940"/>
          <a:stretch>
            <a:fillRect/>
          </a:stretch>
        </p:blipFill>
        <p:spPr bwMode="auto">
          <a:xfrm>
            <a:off x="1577975" y="2413794"/>
            <a:ext cx="903605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5" descr="第四章 平面">
            <a:extLst>
              <a:ext uri="{FF2B5EF4-FFF2-40B4-BE49-F238E27FC236}">
                <a16:creationId xmlns:a16="http://schemas.microsoft.com/office/drawing/2014/main" id="{6D8A781E-CBBC-EBEE-382E-37D3F3589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7" t="13243" r="8247" b="7988"/>
          <a:stretch>
            <a:fillRect/>
          </a:stretch>
        </p:blipFill>
        <p:spPr bwMode="auto">
          <a:xfrm>
            <a:off x="2640014" y="981076"/>
            <a:ext cx="72723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3062" name="Group 6">
            <a:extLst>
              <a:ext uri="{FF2B5EF4-FFF2-40B4-BE49-F238E27FC236}">
                <a16:creationId xmlns:a16="http://schemas.microsoft.com/office/drawing/2014/main" id="{A85E8C8F-B8DF-F31A-419E-B2D8F36AF5A1}"/>
              </a:ext>
            </a:extLst>
          </p:cNvPr>
          <p:cNvGrpSpPr>
            <a:grpSpLocks/>
          </p:cNvGrpSpPr>
          <p:nvPr/>
        </p:nvGrpSpPr>
        <p:grpSpPr bwMode="auto">
          <a:xfrm>
            <a:off x="3046414" y="1824038"/>
            <a:ext cx="6783387" cy="3783012"/>
            <a:chOff x="959" y="1149"/>
            <a:chExt cx="4273" cy="2383"/>
          </a:xfrm>
        </p:grpSpPr>
        <p:sp>
          <p:nvSpPr>
            <p:cNvPr id="87054" name="Freeform 7">
              <a:extLst>
                <a:ext uri="{FF2B5EF4-FFF2-40B4-BE49-F238E27FC236}">
                  <a16:creationId xmlns:a16="http://schemas.microsoft.com/office/drawing/2014/main" id="{83A742ED-5766-4A6E-5C49-24EC5ACD0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1149"/>
              <a:ext cx="4273" cy="2383"/>
            </a:xfrm>
            <a:custGeom>
              <a:avLst/>
              <a:gdLst>
                <a:gd name="T0" fmla="*/ 0 w 2152"/>
                <a:gd name="T1" fmla="*/ 93513 h 1200"/>
                <a:gd name="T2" fmla="*/ 110983 w 2152"/>
                <a:gd name="T3" fmla="*/ 0 h 1200"/>
                <a:gd name="T4" fmla="*/ 136291 w 2152"/>
                <a:gd name="T5" fmla="*/ 14608 h 1200"/>
                <a:gd name="T6" fmla="*/ 166448 w 2152"/>
                <a:gd name="T7" fmla="*/ 18534 h 1200"/>
                <a:gd name="T8" fmla="*/ 198546 w 2152"/>
                <a:gd name="T9" fmla="*/ 28254 h 1200"/>
                <a:gd name="T10" fmla="*/ 226820 w 2152"/>
                <a:gd name="T11" fmla="*/ 41881 h 1200"/>
                <a:gd name="T12" fmla="*/ 261850 w 2152"/>
                <a:gd name="T13" fmla="*/ 47718 h 1200"/>
                <a:gd name="T14" fmla="*/ 237529 w 2152"/>
                <a:gd name="T15" fmla="*/ 61396 h 1200"/>
                <a:gd name="T16" fmla="*/ 225840 w 2152"/>
                <a:gd name="T17" fmla="*/ 76967 h 1200"/>
                <a:gd name="T18" fmla="*/ 207314 w 2152"/>
                <a:gd name="T19" fmla="*/ 85736 h 1200"/>
                <a:gd name="T20" fmla="*/ 187895 w 2152"/>
                <a:gd name="T21" fmla="*/ 109114 h 1200"/>
                <a:gd name="T22" fmla="*/ 166448 w 2152"/>
                <a:gd name="T23" fmla="*/ 121799 h 1200"/>
                <a:gd name="T24" fmla="*/ 140159 w 2152"/>
                <a:gd name="T25" fmla="*/ 146139 h 1200"/>
                <a:gd name="T26" fmla="*/ 0 w 2152"/>
                <a:gd name="T27" fmla="*/ 93513 h 12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52" h="1200">
                  <a:moveTo>
                    <a:pt x="0" y="768"/>
                  </a:moveTo>
                  <a:lnTo>
                    <a:pt x="912" y="0"/>
                  </a:lnTo>
                  <a:lnTo>
                    <a:pt x="1120" y="120"/>
                  </a:lnTo>
                  <a:lnTo>
                    <a:pt x="1368" y="152"/>
                  </a:lnTo>
                  <a:lnTo>
                    <a:pt x="1632" y="232"/>
                  </a:lnTo>
                  <a:lnTo>
                    <a:pt x="1864" y="344"/>
                  </a:lnTo>
                  <a:lnTo>
                    <a:pt x="2152" y="392"/>
                  </a:lnTo>
                  <a:lnTo>
                    <a:pt x="1952" y="504"/>
                  </a:lnTo>
                  <a:lnTo>
                    <a:pt x="1856" y="632"/>
                  </a:lnTo>
                  <a:lnTo>
                    <a:pt x="1704" y="704"/>
                  </a:lnTo>
                  <a:lnTo>
                    <a:pt x="1544" y="896"/>
                  </a:lnTo>
                  <a:lnTo>
                    <a:pt x="1368" y="1000"/>
                  </a:lnTo>
                  <a:lnTo>
                    <a:pt x="1152" y="1200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55" name="Text Box 8">
              <a:extLst>
                <a:ext uri="{FF2B5EF4-FFF2-40B4-BE49-F238E27FC236}">
                  <a16:creationId xmlns:a16="http://schemas.microsoft.com/office/drawing/2014/main" id="{BF3DC42F-2362-3F96-1679-553878802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824"/>
              <a:ext cx="3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</a:p>
          </p:txBody>
        </p:sp>
      </p:grpSp>
      <p:sp>
        <p:nvSpPr>
          <p:cNvPr id="87044" name="Rectangle 9">
            <a:extLst>
              <a:ext uri="{FF2B5EF4-FFF2-40B4-BE49-F238E27FC236}">
                <a16:creationId xmlns:a16="http://schemas.microsoft.com/office/drawing/2014/main" id="{DC6E2D1B-12B0-8670-53B9-0327D8AB9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1524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FFFF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属于平面的水平线和正平线</a:t>
            </a:r>
          </a:p>
        </p:txBody>
      </p:sp>
      <p:sp>
        <p:nvSpPr>
          <p:cNvPr id="173066" name="Text Box 10">
            <a:extLst>
              <a:ext uri="{FF2B5EF4-FFF2-40B4-BE49-F238E27FC236}">
                <a16:creationId xmlns:a16="http://schemas.microsoft.com/office/drawing/2014/main" id="{BBE1BB50-D2A6-B013-DF39-089BA6FE5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1" y="1562100"/>
            <a:ext cx="1211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kumimoji="1"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</a:p>
        </p:txBody>
      </p:sp>
      <p:sp>
        <p:nvSpPr>
          <p:cNvPr id="173067" name="Text Box 11">
            <a:extLst>
              <a:ext uri="{FF2B5EF4-FFF2-40B4-BE49-F238E27FC236}">
                <a16:creationId xmlns:a16="http://schemas.microsoft.com/office/drawing/2014/main" id="{843BB8BA-17A0-3199-70DC-1FB9675E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088" y="5381625"/>
            <a:ext cx="1211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kumimoji="1"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</a:p>
        </p:txBody>
      </p:sp>
      <p:sp>
        <p:nvSpPr>
          <p:cNvPr id="173068" name="Line 12">
            <a:extLst>
              <a:ext uri="{FF2B5EF4-FFF2-40B4-BE49-F238E27FC236}">
                <a16:creationId xmlns:a16="http://schemas.microsoft.com/office/drawing/2014/main" id="{B91110DC-3834-7937-A0C4-193B5EA5F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275" y="3640138"/>
            <a:ext cx="2724150" cy="1058862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3069" name="Line 13">
            <a:extLst>
              <a:ext uri="{FF2B5EF4-FFF2-40B4-BE49-F238E27FC236}">
                <a16:creationId xmlns:a16="http://schemas.microsoft.com/office/drawing/2014/main" id="{BB0D93C8-F3A6-AD4B-F4B7-2B801C910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4950" y="2732088"/>
            <a:ext cx="2724150" cy="1058862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3070" name="Line 14">
            <a:extLst>
              <a:ext uri="{FF2B5EF4-FFF2-40B4-BE49-F238E27FC236}">
                <a16:creationId xmlns:a16="http://schemas.microsoft.com/office/drawing/2014/main" id="{F59AC99E-A7AF-0F24-71A2-C7948EE06B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56089" y="2428875"/>
            <a:ext cx="2270125" cy="18161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3071" name="Line 15">
            <a:extLst>
              <a:ext uri="{FF2B5EF4-FFF2-40B4-BE49-F238E27FC236}">
                <a16:creationId xmlns:a16="http://schemas.microsoft.com/office/drawing/2014/main" id="{312B04E0-9142-C379-5FF2-BA25CAA3B1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8164" y="2882900"/>
            <a:ext cx="2270125" cy="18161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6" grpId="0" autoUpdateAnimBg="0"/>
      <p:bldP spid="173067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5" descr="第四章 平面">
            <a:extLst>
              <a:ext uri="{FF2B5EF4-FFF2-40B4-BE49-F238E27FC236}">
                <a16:creationId xmlns:a16="http://schemas.microsoft.com/office/drawing/2014/main" id="{2F3A1345-672D-C833-8954-D3DD9C1AA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1" t="17458" r="24779" b="-23"/>
          <a:stretch>
            <a:fillRect/>
          </a:stretch>
        </p:blipFill>
        <p:spPr bwMode="auto">
          <a:xfrm>
            <a:off x="3143250" y="1196976"/>
            <a:ext cx="52578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6" name="Rectangle 6">
            <a:extLst>
              <a:ext uri="{FF2B5EF4-FFF2-40B4-BE49-F238E27FC236}">
                <a16:creationId xmlns:a16="http://schemas.microsoft.com/office/drawing/2014/main" id="{4FB91BBA-51AB-C3B0-27B5-182EDE258B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30210" y="419101"/>
            <a:ext cx="8748712" cy="1003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EB"/>
                    </a:gs>
                    <a:gs pos="50000">
                      <a:schemeClr val="bg1"/>
                    </a:gs>
                    <a:gs pos="100000">
                      <a:srgbClr val="FFFFEB"/>
                    </a:gs>
                  </a:gsLst>
                  <a:lin ang="18900000" scaled="1"/>
                </a:gradFill>
              </a14:hiddenFill>
            </a:ext>
          </a:extLst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[</a:t>
            </a:r>
            <a:r>
              <a:rPr lang="zh-CN" altLang="zh-CN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例题</a:t>
            </a:r>
            <a:r>
              <a:rPr lang="en-US" altLang="zh-CN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en-US" altLang="zh-CN" sz="24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]</a:t>
            </a:r>
            <a:r>
              <a:rPr lang="zh-CN" altLang="zh-CN" sz="24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已知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sym typeface="Symbol" pitchFamily="18" charset="2"/>
              </a:rPr>
              <a:t></a:t>
            </a:r>
            <a:r>
              <a:rPr lang="en-US" altLang="zh-CN" sz="2400" i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ABC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给定一平面，试过点</a:t>
            </a:r>
            <a:r>
              <a:rPr lang="en-US" altLang="zh-CN" sz="2400" i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C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作属于该平面的正平线，过点</a:t>
            </a:r>
            <a:r>
              <a:rPr lang="en-US" altLang="zh-CN" sz="2400" i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作属于该平面的水平线。</a:t>
            </a:r>
          </a:p>
        </p:txBody>
      </p:sp>
      <p:sp>
        <p:nvSpPr>
          <p:cNvPr id="174087" name="Line 7">
            <a:extLst>
              <a:ext uri="{FF2B5EF4-FFF2-40B4-BE49-F238E27FC236}">
                <a16:creationId xmlns:a16="http://schemas.microsoft.com/office/drawing/2014/main" id="{1F78BE6A-D3A9-5A08-7849-5E523000A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4914" y="5424488"/>
            <a:ext cx="21748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088" name="Line 8">
            <a:extLst>
              <a:ext uri="{FF2B5EF4-FFF2-40B4-BE49-F238E27FC236}">
                <a16:creationId xmlns:a16="http://schemas.microsoft.com/office/drawing/2014/main" id="{68FF09AA-CC63-F630-D1C9-94C4E68605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2147888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089" name="Freeform 9">
            <a:extLst>
              <a:ext uri="{FF2B5EF4-FFF2-40B4-BE49-F238E27FC236}">
                <a16:creationId xmlns:a16="http://schemas.microsoft.com/office/drawing/2014/main" id="{2B077197-1AA4-46DD-18EA-0FFB18E8C6B6}"/>
              </a:ext>
            </a:extLst>
          </p:cNvPr>
          <p:cNvSpPr>
            <a:spLocks/>
          </p:cNvSpPr>
          <p:nvPr/>
        </p:nvSpPr>
        <p:spPr bwMode="auto">
          <a:xfrm>
            <a:off x="5029200" y="2139951"/>
            <a:ext cx="2185988" cy="1598613"/>
          </a:xfrm>
          <a:custGeom>
            <a:avLst/>
            <a:gdLst>
              <a:gd name="T0" fmla="*/ 2147483647 w 1377"/>
              <a:gd name="T1" fmla="*/ 2147483647 h 1007"/>
              <a:gd name="T2" fmla="*/ 0 w 1377"/>
              <a:gd name="T3" fmla="*/ 0 h 100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77" h="1007">
                <a:moveTo>
                  <a:pt x="1377" y="1007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090" name="Text Box 10">
            <a:extLst>
              <a:ext uri="{FF2B5EF4-FFF2-40B4-BE49-F238E27FC236}">
                <a16:creationId xmlns:a16="http://schemas.microsoft.com/office/drawing/2014/main" id="{CFEC3F21-BFE8-8452-49E1-5C1653F32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7526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800" i="1">
                <a:solidFill>
                  <a:srgbClr val="CC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kumimoji="1" lang="en-US" altLang="zh-CN" sz="2800" i="1">
                <a:solidFill>
                  <a:srgbClr val="CC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174091" name="Freeform 11">
            <a:extLst>
              <a:ext uri="{FF2B5EF4-FFF2-40B4-BE49-F238E27FC236}">
                <a16:creationId xmlns:a16="http://schemas.microsoft.com/office/drawing/2014/main" id="{4BB127C2-3DC3-6E79-18CB-585A8B8841C4}"/>
              </a:ext>
            </a:extLst>
          </p:cNvPr>
          <p:cNvSpPr>
            <a:spLocks/>
          </p:cNvSpPr>
          <p:nvPr/>
        </p:nvSpPr>
        <p:spPr bwMode="auto">
          <a:xfrm>
            <a:off x="4276726" y="2752726"/>
            <a:ext cx="2233613" cy="4763"/>
          </a:xfrm>
          <a:custGeom>
            <a:avLst/>
            <a:gdLst>
              <a:gd name="T0" fmla="*/ 0 w 1407"/>
              <a:gd name="T1" fmla="*/ 0 h 3"/>
              <a:gd name="T2" fmla="*/ 2147483647 w 1407"/>
              <a:gd name="T3" fmla="*/ 2147483647 h 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07" h="3">
                <a:moveTo>
                  <a:pt x="0" y="0"/>
                </a:moveTo>
                <a:lnTo>
                  <a:pt x="1407" y="3"/>
                </a:ln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092" name="Line 12">
            <a:extLst>
              <a:ext uri="{FF2B5EF4-FFF2-40B4-BE49-F238E27FC236}">
                <a16:creationId xmlns:a16="http://schemas.microsoft.com/office/drawing/2014/main" id="{3B50F116-D658-3B8A-8841-0D1BC37FA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9863" y="2757488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093" name="Freeform 13">
            <a:extLst>
              <a:ext uri="{FF2B5EF4-FFF2-40B4-BE49-F238E27FC236}">
                <a16:creationId xmlns:a16="http://schemas.microsoft.com/office/drawing/2014/main" id="{1EEB848F-4BB6-470E-CA19-3B1F714C3B3F}"/>
              </a:ext>
            </a:extLst>
          </p:cNvPr>
          <p:cNvSpPr>
            <a:spLocks/>
          </p:cNvSpPr>
          <p:nvPr/>
        </p:nvSpPr>
        <p:spPr bwMode="auto">
          <a:xfrm>
            <a:off x="4281488" y="4886326"/>
            <a:ext cx="2233612" cy="1757363"/>
          </a:xfrm>
          <a:custGeom>
            <a:avLst/>
            <a:gdLst>
              <a:gd name="T0" fmla="*/ 2147483647 w 1407"/>
              <a:gd name="T1" fmla="*/ 0 h 1107"/>
              <a:gd name="T2" fmla="*/ 0 w 1407"/>
              <a:gd name="T3" fmla="*/ 2147483647 h 110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07" h="1107">
                <a:moveTo>
                  <a:pt x="1407" y="0"/>
                </a:moveTo>
                <a:lnTo>
                  <a:pt x="0" y="1107"/>
                </a:ln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094" name="Text Box 14">
            <a:extLst>
              <a:ext uri="{FF2B5EF4-FFF2-40B4-BE49-F238E27FC236}">
                <a16:creationId xmlns:a16="http://schemas.microsoft.com/office/drawing/2014/main" id="{BAFBCC3D-73BF-25AE-AE78-B5ED72291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713" y="23764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800" i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kumimoji="1" lang="en-US" altLang="zh-CN" sz="2800" i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'</a:t>
            </a:r>
          </a:p>
        </p:txBody>
      </p:sp>
      <p:sp>
        <p:nvSpPr>
          <p:cNvPr id="174095" name="Text Box 15">
            <a:extLst>
              <a:ext uri="{FF2B5EF4-FFF2-40B4-BE49-F238E27FC236}">
                <a16:creationId xmlns:a16="http://schemas.microsoft.com/office/drawing/2014/main" id="{9B35B6CE-3FCC-C235-2E3A-F5FC08521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713" y="451008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800" i="1">
                <a:solidFill>
                  <a:srgbClr val="33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endParaRPr kumimoji="1" lang="en-US" altLang="zh-CN" sz="2800" i="1">
              <a:solidFill>
                <a:srgbClr val="008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096" name="Text Box 16">
            <a:extLst>
              <a:ext uri="{FF2B5EF4-FFF2-40B4-BE49-F238E27FC236}">
                <a16:creationId xmlns:a16="http://schemas.microsoft.com/office/drawing/2014/main" id="{0620F477-AD3B-25D4-D0BA-945B5FA38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105401"/>
            <a:ext cx="928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800" i="1">
                <a:solidFill>
                  <a:srgbClr val="CC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endParaRPr kumimoji="1" lang="en-US" altLang="zh-CN" sz="28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40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0" grpId="0" autoUpdateAnimBg="0"/>
      <p:bldP spid="174094" grpId="0" autoUpdateAnimBg="0"/>
      <p:bldP spid="174095" grpId="0" autoUpdateAnimBg="0"/>
      <p:bldP spid="174096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8">
            <a:extLst>
              <a:ext uri="{FF2B5EF4-FFF2-40B4-BE49-F238E27FC236}">
                <a16:creationId xmlns:a16="http://schemas.microsoft.com/office/drawing/2014/main" id="{88C2BF9D-E4D7-08BB-A448-3669D9DF5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423863"/>
            <a:ext cx="813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：在平面</a:t>
            </a: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内作一条水平线，使其到</a:t>
            </a: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面的距离为</a:t>
            </a: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10mm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75113" name="Line 9">
            <a:extLst>
              <a:ext uri="{FF2B5EF4-FFF2-40B4-BE49-F238E27FC236}">
                <a16:creationId xmlns:a16="http://schemas.microsoft.com/office/drawing/2014/main" id="{0C759943-9C11-B397-C256-261A830453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971800"/>
            <a:ext cx="2667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75114" name="Text Box 10">
            <a:extLst>
              <a:ext uri="{FF2B5EF4-FFF2-40B4-BE49-F238E27FC236}">
                <a16:creationId xmlns:a16="http://schemas.microsoft.com/office/drawing/2014/main" id="{03AA1825-0AD3-EA46-1F23-60AB9D673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88" y="2590800"/>
            <a:ext cx="43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175115" name="Text Box 11">
            <a:extLst>
              <a:ext uri="{FF2B5EF4-FFF2-40B4-BE49-F238E27FC236}">
                <a16:creationId xmlns:a16="http://schemas.microsoft.com/office/drawing/2014/main" id="{3D7E0842-A51B-5668-9058-FCCE6C139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6" y="2590800"/>
            <a:ext cx="690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175116" name="Text Box 12">
            <a:extLst>
              <a:ext uri="{FF2B5EF4-FFF2-40B4-BE49-F238E27FC236}">
                <a16:creationId xmlns:a16="http://schemas.microsoft.com/office/drawing/2014/main" id="{AE99D5A2-2CDE-8466-3BE8-8BC767A5B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588" y="41910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endParaRPr kumimoji="1" lang="en-US" altLang="zh-CN" sz="2400" b="1">
              <a:latin typeface="Times New Roman" panose="02020603050405020304" pitchFamily="18" charset="0"/>
              <a:ea typeface="宋体" panose="02010600030101010101" pitchFamily="2" charset="-122"/>
              <a:sym typeface="CommercialPi BT" panose="05020102010206080802" pitchFamily="18" charset="2"/>
            </a:endParaRPr>
          </a:p>
        </p:txBody>
      </p:sp>
      <p:sp>
        <p:nvSpPr>
          <p:cNvPr id="175117" name="Text Box 13">
            <a:extLst>
              <a:ext uri="{FF2B5EF4-FFF2-40B4-BE49-F238E27FC236}">
                <a16:creationId xmlns:a16="http://schemas.microsoft.com/office/drawing/2014/main" id="{F2C30D35-DC62-CCF0-B341-B58D06F72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196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endParaRPr kumimoji="1" lang="en-US" altLang="zh-CN" sz="2400" b="1">
              <a:latin typeface="Times New Roman" panose="02020603050405020304" pitchFamily="18" charset="0"/>
              <a:ea typeface="宋体" panose="02010600030101010101" pitchFamily="2" charset="-122"/>
              <a:sym typeface="CommercialPi BT" panose="05020102010206080802" pitchFamily="18" charset="2"/>
            </a:endParaRPr>
          </a:p>
        </p:txBody>
      </p:sp>
      <p:grpSp>
        <p:nvGrpSpPr>
          <p:cNvPr id="175118" name="Group 14">
            <a:extLst>
              <a:ext uri="{FF2B5EF4-FFF2-40B4-BE49-F238E27FC236}">
                <a16:creationId xmlns:a16="http://schemas.microsoft.com/office/drawing/2014/main" id="{F84B8218-0896-B9E7-1585-C61337DFD395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124201"/>
            <a:ext cx="565150" cy="488950"/>
            <a:chOff x="864" y="1968"/>
            <a:chExt cx="356" cy="308"/>
          </a:xfrm>
        </p:grpSpPr>
        <p:sp>
          <p:nvSpPr>
            <p:cNvPr id="89123" name="Freeform 15">
              <a:extLst>
                <a:ext uri="{FF2B5EF4-FFF2-40B4-BE49-F238E27FC236}">
                  <a16:creationId xmlns:a16="http://schemas.microsoft.com/office/drawing/2014/main" id="{65E6345C-CFF7-EE3C-8B79-3DCDC8EC0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2030"/>
              <a:ext cx="116" cy="233"/>
            </a:xfrm>
            <a:custGeom>
              <a:avLst/>
              <a:gdLst>
                <a:gd name="T0" fmla="*/ 0 w 1"/>
                <a:gd name="T1" fmla="*/ 0 h 570"/>
                <a:gd name="T2" fmla="*/ 0 w 1"/>
                <a:gd name="T3" fmla="*/ 570 h 5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70">
                  <a:moveTo>
                    <a:pt x="0" y="0"/>
                  </a:moveTo>
                  <a:lnTo>
                    <a:pt x="0" y="57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9124" name="Text Box 16">
              <a:extLst>
                <a:ext uri="{FF2B5EF4-FFF2-40B4-BE49-F238E27FC236}">
                  <a16:creationId xmlns:a16="http://schemas.microsoft.com/office/drawing/2014/main" id="{4EE2B297-E40A-13D0-86CE-88A5298F0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854" y="1978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</a:p>
          </p:txBody>
        </p:sp>
      </p:grpSp>
      <p:sp>
        <p:nvSpPr>
          <p:cNvPr id="175121" name="Line 17">
            <a:extLst>
              <a:ext uri="{FF2B5EF4-FFF2-40B4-BE49-F238E27FC236}">
                <a16:creationId xmlns:a16="http://schemas.microsoft.com/office/drawing/2014/main" id="{CC24AAD6-818C-9506-B898-BFA9C21F0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971800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75122" name="Freeform 18">
            <a:extLst>
              <a:ext uri="{FF2B5EF4-FFF2-40B4-BE49-F238E27FC236}">
                <a16:creationId xmlns:a16="http://schemas.microsoft.com/office/drawing/2014/main" id="{05290557-2647-A086-FF7B-A89CD3E97912}"/>
              </a:ext>
            </a:extLst>
          </p:cNvPr>
          <p:cNvSpPr>
            <a:spLocks/>
          </p:cNvSpPr>
          <p:nvPr/>
        </p:nvSpPr>
        <p:spPr bwMode="auto">
          <a:xfrm>
            <a:off x="3905251" y="3603109"/>
            <a:ext cx="184731" cy="369332"/>
          </a:xfrm>
          <a:custGeom>
            <a:avLst/>
            <a:gdLst>
              <a:gd name="T0" fmla="*/ 0 w 1"/>
              <a:gd name="T1" fmla="*/ 0 h 1020"/>
              <a:gd name="T2" fmla="*/ 0 w 1"/>
              <a:gd name="T3" fmla="*/ 2147483647 h 10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020">
                <a:moveTo>
                  <a:pt x="0" y="0"/>
                </a:moveTo>
                <a:lnTo>
                  <a:pt x="0" y="1020"/>
                </a:lnTo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75123" name="Freeform 19">
            <a:extLst>
              <a:ext uri="{FF2B5EF4-FFF2-40B4-BE49-F238E27FC236}">
                <a16:creationId xmlns:a16="http://schemas.microsoft.com/office/drawing/2014/main" id="{2028B894-F845-7C63-CF3B-7576C9DAF31A}"/>
              </a:ext>
            </a:extLst>
          </p:cNvPr>
          <p:cNvSpPr>
            <a:spLocks/>
          </p:cNvSpPr>
          <p:nvPr/>
        </p:nvSpPr>
        <p:spPr bwMode="auto">
          <a:xfrm>
            <a:off x="5619751" y="3495953"/>
            <a:ext cx="184731" cy="369332"/>
          </a:xfrm>
          <a:custGeom>
            <a:avLst/>
            <a:gdLst>
              <a:gd name="T0" fmla="*/ 0 w 1"/>
              <a:gd name="T1" fmla="*/ 0 h 885"/>
              <a:gd name="T2" fmla="*/ 0 w 1"/>
              <a:gd name="T3" fmla="*/ 2147483647 h 8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85">
                <a:moveTo>
                  <a:pt x="0" y="0"/>
                </a:moveTo>
                <a:lnTo>
                  <a:pt x="0" y="885"/>
                </a:lnTo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89100" name="Group 20">
            <a:extLst>
              <a:ext uri="{FF2B5EF4-FFF2-40B4-BE49-F238E27FC236}">
                <a16:creationId xmlns:a16="http://schemas.microsoft.com/office/drawing/2014/main" id="{04F2125D-47CC-806E-7F1F-E3B5CD710DCB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676400"/>
            <a:ext cx="3124200" cy="3886200"/>
            <a:chOff x="1008" y="1056"/>
            <a:chExt cx="1968" cy="2448"/>
          </a:xfrm>
        </p:grpSpPr>
        <p:sp>
          <p:nvSpPr>
            <p:cNvPr id="89107" name="Text Box 21">
              <a:extLst>
                <a:ext uri="{FF2B5EF4-FFF2-40B4-BE49-F238E27FC236}">
                  <a16:creationId xmlns:a16="http://schemas.microsoft.com/office/drawing/2014/main" id="{6D2BC157-1C1A-FD13-E26F-79790C452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9" y="1872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</a:p>
          </p:txBody>
        </p:sp>
        <p:sp>
          <p:nvSpPr>
            <p:cNvPr id="89108" name="Text Box 22">
              <a:extLst>
                <a:ext uri="{FF2B5EF4-FFF2-40B4-BE49-F238E27FC236}">
                  <a16:creationId xmlns:a16="http://schemas.microsoft.com/office/drawing/2014/main" id="{9B866BA4-5348-BF86-8E9A-36872AE36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9" y="1056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</a:p>
          </p:txBody>
        </p:sp>
        <p:sp>
          <p:nvSpPr>
            <p:cNvPr id="89109" name="Text Box 23">
              <a:extLst>
                <a:ext uri="{FF2B5EF4-FFF2-40B4-BE49-F238E27FC236}">
                  <a16:creationId xmlns:a16="http://schemas.microsoft.com/office/drawing/2014/main" id="{0784DE4B-9821-5E38-D0B2-B10E26061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2112"/>
              <a:ext cx="2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</a:p>
          </p:txBody>
        </p:sp>
        <p:sp>
          <p:nvSpPr>
            <p:cNvPr id="89110" name="Text Box 24">
              <a:extLst>
                <a:ext uri="{FF2B5EF4-FFF2-40B4-BE49-F238E27FC236}">
                  <a16:creationId xmlns:a16="http://schemas.microsoft.com/office/drawing/2014/main" id="{016DF583-72AC-1B2F-78FC-E35C65CC05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endPara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CommercialPi BT" panose="05020102010206080802" pitchFamily="18" charset="2"/>
              </a:endParaRPr>
            </a:p>
          </p:txBody>
        </p:sp>
        <p:sp>
          <p:nvSpPr>
            <p:cNvPr id="89111" name="Text Box 25">
              <a:extLst>
                <a:ext uri="{FF2B5EF4-FFF2-40B4-BE49-F238E27FC236}">
                  <a16:creationId xmlns:a16="http://schemas.microsoft.com/office/drawing/2014/main" id="{5FDDFF26-A5AE-FF50-4997-93A54A0E0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21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CommercialPi BT" panose="05020102010206080802" pitchFamily="18" charset="2"/>
              </a:endParaRPr>
            </a:p>
          </p:txBody>
        </p:sp>
        <p:sp>
          <p:nvSpPr>
            <p:cNvPr id="89112" name="Text Box 26">
              <a:extLst>
                <a:ext uri="{FF2B5EF4-FFF2-40B4-BE49-F238E27FC236}">
                  <a16:creationId xmlns:a16="http://schemas.microsoft.com/office/drawing/2014/main" id="{3CA08E73-46B6-1084-FE35-61829F4AF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1" y="244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CommercialPi BT" panose="05020102010206080802" pitchFamily="18" charset="2"/>
              </a:endParaRPr>
            </a:p>
          </p:txBody>
        </p:sp>
        <p:sp>
          <p:nvSpPr>
            <p:cNvPr id="89113" name="Line 27">
              <a:extLst>
                <a:ext uri="{FF2B5EF4-FFF2-40B4-BE49-F238E27FC236}">
                  <a16:creationId xmlns:a16="http://schemas.microsoft.com/office/drawing/2014/main" id="{B8D54EB8-4295-41E6-9EA7-A27055F41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400"/>
              <a:ext cx="196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9114" name="Line 28">
              <a:extLst>
                <a:ext uri="{FF2B5EF4-FFF2-40B4-BE49-F238E27FC236}">
                  <a16:creationId xmlns:a16="http://schemas.microsoft.com/office/drawing/2014/main" id="{AF0DB7F6-9459-51D6-4776-DA3B1A268F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016"/>
              <a:ext cx="144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9115" name="Line 29">
              <a:extLst>
                <a:ext uri="{FF2B5EF4-FFF2-40B4-BE49-F238E27FC236}">
                  <a16:creationId xmlns:a16="http://schemas.microsoft.com/office/drawing/2014/main" id="{1C797E3C-AE0F-1616-E6D7-930B95A934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1200"/>
              <a:ext cx="528" cy="110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9116" name="Line 30">
              <a:extLst>
                <a:ext uri="{FF2B5EF4-FFF2-40B4-BE49-F238E27FC236}">
                  <a16:creationId xmlns:a16="http://schemas.microsoft.com/office/drawing/2014/main" id="{405C1755-B5EF-34EC-1B47-8649B979A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200"/>
              <a:ext cx="912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9117" name="Line 31">
              <a:extLst>
                <a:ext uri="{FF2B5EF4-FFF2-40B4-BE49-F238E27FC236}">
                  <a16:creationId xmlns:a16="http://schemas.microsoft.com/office/drawing/2014/main" id="{3BB0F56A-8EEC-A144-D67E-30C646E0F8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200"/>
              <a:ext cx="0" cy="211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9118" name="Line 32">
              <a:extLst>
                <a:ext uri="{FF2B5EF4-FFF2-40B4-BE49-F238E27FC236}">
                  <a16:creationId xmlns:a16="http://schemas.microsoft.com/office/drawing/2014/main" id="{5E1390EE-5D65-BC0D-AF3F-CA49AAA84E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016"/>
              <a:ext cx="0" cy="62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9119" name="Line 33">
              <a:extLst>
                <a:ext uri="{FF2B5EF4-FFF2-40B4-BE49-F238E27FC236}">
                  <a16:creationId xmlns:a16="http://schemas.microsoft.com/office/drawing/2014/main" id="{71181DBC-B304-4A9B-7DFF-C01A488E59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2640"/>
              <a:ext cx="912" cy="6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9120" name="Line 34">
              <a:extLst>
                <a:ext uri="{FF2B5EF4-FFF2-40B4-BE49-F238E27FC236}">
                  <a16:creationId xmlns:a16="http://schemas.microsoft.com/office/drawing/2014/main" id="{DD395CBF-0015-5015-6D2C-2544588CF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304"/>
              <a:ext cx="0" cy="2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9121" name="Line 35">
              <a:extLst>
                <a:ext uri="{FF2B5EF4-FFF2-40B4-BE49-F238E27FC236}">
                  <a16:creationId xmlns:a16="http://schemas.microsoft.com/office/drawing/2014/main" id="{8F83FC82-009E-1A1D-F3FF-B213FC0FD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592"/>
              <a:ext cx="528" cy="7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9122" name="Line 36">
              <a:extLst>
                <a:ext uri="{FF2B5EF4-FFF2-40B4-BE49-F238E27FC236}">
                  <a16:creationId xmlns:a16="http://schemas.microsoft.com/office/drawing/2014/main" id="{D14C63BF-0BF7-674E-03CD-CF978ECA8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592"/>
              <a:ext cx="1440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75141" name="Freeform 37">
            <a:extLst>
              <a:ext uri="{FF2B5EF4-FFF2-40B4-BE49-F238E27FC236}">
                <a16:creationId xmlns:a16="http://schemas.microsoft.com/office/drawing/2014/main" id="{29D5BDB0-0E16-88BD-69BB-F6A1495D051B}"/>
              </a:ext>
            </a:extLst>
          </p:cNvPr>
          <p:cNvSpPr>
            <a:spLocks/>
          </p:cNvSpPr>
          <p:nvPr/>
        </p:nvSpPr>
        <p:spPr bwMode="auto">
          <a:xfrm>
            <a:off x="3886201" y="4292878"/>
            <a:ext cx="184731" cy="369332"/>
          </a:xfrm>
          <a:custGeom>
            <a:avLst/>
            <a:gdLst>
              <a:gd name="T0" fmla="*/ 0 w 1092"/>
              <a:gd name="T1" fmla="*/ 2147483647 h 119"/>
              <a:gd name="T2" fmla="*/ 2147483647 w 1092"/>
              <a:gd name="T3" fmla="*/ 0 h 11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92" h="119">
                <a:moveTo>
                  <a:pt x="0" y="119"/>
                </a:moveTo>
                <a:lnTo>
                  <a:pt x="1092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75142" name="Text Box 38">
            <a:extLst>
              <a:ext uri="{FF2B5EF4-FFF2-40B4-BE49-F238E27FC236}">
                <a16:creationId xmlns:a16="http://schemas.microsoft.com/office/drawing/2014/main" id="{7EFA26A0-D287-CEB7-F9F0-291AF840E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23" y="2832608"/>
            <a:ext cx="19351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 唯一解！</a:t>
            </a:r>
          </a:p>
        </p:txBody>
      </p:sp>
      <p:sp>
        <p:nvSpPr>
          <p:cNvPr id="175143" name="Text Box 39">
            <a:extLst>
              <a:ext uri="{FF2B5EF4-FFF2-40B4-BE49-F238E27FC236}">
                <a16:creationId xmlns:a16="http://schemas.microsoft.com/office/drawing/2014/main" id="{973B7AEF-FF83-D352-AED7-F60C0B027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1" y="1926145"/>
            <a:ext cx="18325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有多少解</a:t>
            </a:r>
          </a:p>
        </p:txBody>
      </p:sp>
      <p:pic>
        <p:nvPicPr>
          <p:cNvPr id="175146" name="Picture 42" descr="问号-橙黄 ">
            <a:extLst>
              <a:ext uri="{FF2B5EF4-FFF2-40B4-BE49-F238E27FC236}">
                <a16:creationId xmlns:a16="http://schemas.microsoft.com/office/drawing/2014/main" id="{D88032B3-A3CD-0E9D-7116-0E0FF9A09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3334" r="36667" b="13333"/>
          <a:stretch>
            <a:fillRect/>
          </a:stretch>
        </p:blipFill>
        <p:spPr bwMode="auto">
          <a:xfrm>
            <a:off x="8688389" y="1484313"/>
            <a:ext cx="7207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"/>
                                        <p:tgtEl>
                                          <p:spTgt spid="175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"/>
                                        <p:tgtEl>
                                          <p:spTgt spid="175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"/>
                                        <p:tgtEl>
                                          <p:spTgt spid="175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"/>
                                        <p:tgtEl>
                                          <p:spTgt spid="175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75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4" grpId="0" build="p" autoUpdateAnimBg="0"/>
      <p:bldP spid="175115" grpId="0" build="p" autoUpdateAnimBg="0"/>
      <p:bldP spid="175116" grpId="0" build="p" autoUpdateAnimBg="0" advAuto="0"/>
      <p:bldP spid="175117" grpId="0" build="p" autoUpdateAnimBg="0" advAuto="0"/>
      <p:bldP spid="175142" grpId="0" autoUpdateAnimBg="0"/>
      <p:bldP spid="175143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 descr="第四章 平面">
            <a:extLst>
              <a:ext uri="{FF2B5EF4-FFF2-40B4-BE49-F238E27FC236}">
                <a16:creationId xmlns:a16="http://schemas.microsoft.com/office/drawing/2014/main" id="{FB06D3AD-A785-9951-CBB9-CB67845F6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3" t="15350" r="22417" b="3773"/>
          <a:stretch>
            <a:fillRect/>
          </a:stretch>
        </p:blipFill>
        <p:spPr bwMode="auto">
          <a:xfrm>
            <a:off x="3429000" y="1198818"/>
            <a:ext cx="525780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6">
            <a:extLst>
              <a:ext uri="{FF2B5EF4-FFF2-40B4-BE49-F238E27FC236}">
                <a16:creationId xmlns:a16="http://schemas.microsoft.com/office/drawing/2014/main" id="{13E2B741-2FE0-391E-0C99-1C453CD108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437009"/>
            <a:ext cx="8610600" cy="936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FFCC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例题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] 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已知点</a:t>
            </a:r>
            <a:r>
              <a:rPr lang="en-US" altLang="zh-CN" sz="2400" i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lang="en-US" altLang="zh-CN" sz="2400" i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平面上，且点</a:t>
            </a:r>
            <a:r>
              <a:rPr lang="en-US" altLang="zh-CN" sz="2400" i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距离</a:t>
            </a:r>
            <a:r>
              <a:rPr lang="en-US" altLang="zh-CN" sz="2400" i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，距离</a:t>
            </a:r>
            <a:r>
              <a:rPr lang="en-US" altLang="zh-CN" sz="2400" i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，试求点</a:t>
            </a:r>
            <a:r>
              <a:rPr lang="en-US" altLang="zh-CN" sz="2400" i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的投影。</a:t>
            </a:r>
          </a:p>
        </p:txBody>
      </p:sp>
      <p:grpSp>
        <p:nvGrpSpPr>
          <p:cNvPr id="176135" name="Group 7">
            <a:extLst>
              <a:ext uri="{FF2B5EF4-FFF2-40B4-BE49-F238E27FC236}">
                <a16:creationId xmlns:a16="http://schemas.microsoft.com/office/drawing/2014/main" id="{859C641F-BBAB-D55C-B0D0-80266514B9F4}"/>
              </a:ext>
            </a:extLst>
          </p:cNvPr>
          <p:cNvGrpSpPr>
            <a:grpSpLocks/>
          </p:cNvGrpSpPr>
          <p:nvPr/>
        </p:nvGrpSpPr>
        <p:grpSpPr bwMode="auto">
          <a:xfrm>
            <a:off x="4451350" y="4184905"/>
            <a:ext cx="2552700" cy="1890713"/>
            <a:chOff x="1800" y="2544"/>
            <a:chExt cx="1608" cy="1191"/>
          </a:xfrm>
        </p:grpSpPr>
        <p:sp>
          <p:nvSpPr>
            <p:cNvPr id="90149" name="Text Box 8">
              <a:extLst>
                <a:ext uri="{FF2B5EF4-FFF2-40B4-BE49-F238E27FC236}">
                  <a16:creationId xmlns:a16="http://schemas.microsoft.com/office/drawing/2014/main" id="{71566D7B-DBC4-3878-EE89-CA9655757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0" y="3408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</a:p>
          </p:txBody>
        </p:sp>
        <p:sp>
          <p:nvSpPr>
            <p:cNvPr id="90150" name="Line 9">
              <a:extLst>
                <a:ext uri="{FF2B5EF4-FFF2-40B4-BE49-F238E27FC236}">
                  <a16:creationId xmlns:a16="http://schemas.microsoft.com/office/drawing/2014/main" id="{A7A6E370-2AF1-B42D-C8D9-2B9F569EDA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832"/>
              <a:ext cx="1056" cy="8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51" name="Text Box 10">
              <a:extLst>
                <a:ext uri="{FF2B5EF4-FFF2-40B4-BE49-F238E27FC236}">
                  <a16:creationId xmlns:a16="http://schemas.microsoft.com/office/drawing/2014/main" id="{6B26EF17-AB59-D113-408F-DCFD98E99A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544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</a:p>
          </p:txBody>
        </p:sp>
      </p:grpSp>
      <p:grpSp>
        <p:nvGrpSpPr>
          <p:cNvPr id="176139" name="Group 11">
            <a:extLst>
              <a:ext uri="{FF2B5EF4-FFF2-40B4-BE49-F238E27FC236}">
                <a16:creationId xmlns:a16="http://schemas.microsoft.com/office/drawing/2014/main" id="{BD594843-817E-D7AA-CC45-09B15D6E686D}"/>
              </a:ext>
            </a:extLst>
          </p:cNvPr>
          <p:cNvGrpSpPr>
            <a:grpSpLocks/>
          </p:cNvGrpSpPr>
          <p:nvPr/>
        </p:nvGrpSpPr>
        <p:grpSpPr bwMode="auto">
          <a:xfrm>
            <a:off x="4413251" y="1898905"/>
            <a:ext cx="4086225" cy="519113"/>
            <a:chOff x="1776" y="1104"/>
            <a:chExt cx="2496" cy="327"/>
          </a:xfrm>
        </p:grpSpPr>
        <p:sp>
          <p:nvSpPr>
            <p:cNvPr id="90146" name="Text Box 12">
              <a:extLst>
                <a:ext uri="{FF2B5EF4-FFF2-40B4-BE49-F238E27FC236}">
                  <a16:creationId xmlns:a16="http://schemas.microsoft.com/office/drawing/2014/main" id="{D577AF98-20C9-9238-CCBF-68C221C30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104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  <p:sp>
          <p:nvSpPr>
            <p:cNvPr id="90147" name="Line 13">
              <a:extLst>
                <a:ext uri="{FF2B5EF4-FFF2-40B4-BE49-F238E27FC236}">
                  <a16:creationId xmlns:a16="http://schemas.microsoft.com/office/drawing/2014/main" id="{0B65686B-37F3-0814-02F2-5BE2C8D4E2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392"/>
              <a:ext cx="220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48" name="Text Box 14">
              <a:extLst>
                <a:ext uri="{FF2B5EF4-FFF2-40B4-BE49-F238E27FC236}">
                  <a16:creationId xmlns:a16="http://schemas.microsoft.com/office/drawing/2014/main" id="{9E28FD00-9DFA-015D-4A05-B0E2AD7F42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104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</p:grpSp>
      <p:grpSp>
        <p:nvGrpSpPr>
          <p:cNvPr id="176143" name="Group 15">
            <a:extLst>
              <a:ext uri="{FF2B5EF4-FFF2-40B4-BE49-F238E27FC236}">
                <a16:creationId xmlns:a16="http://schemas.microsoft.com/office/drawing/2014/main" id="{00B44A28-0C40-ED05-7757-B72A20265774}"/>
              </a:ext>
            </a:extLst>
          </p:cNvPr>
          <p:cNvGrpSpPr>
            <a:grpSpLocks/>
          </p:cNvGrpSpPr>
          <p:nvPr/>
        </p:nvGrpSpPr>
        <p:grpSpPr bwMode="auto">
          <a:xfrm>
            <a:off x="3803650" y="4642105"/>
            <a:ext cx="3962400" cy="595313"/>
            <a:chOff x="1392" y="2832"/>
            <a:chExt cx="2496" cy="375"/>
          </a:xfrm>
        </p:grpSpPr>
        <p:sp>
          <p:nvSpPr>
            <p:cNvPr id="90143" name="Line 16">
              <a:extLst>
                <a:ext uri="{FF2B5EF4-FFF2-40B4-BE49-F238E27FC236}">
                  <a16:creationId xmlns:a16="http://schemas.microsoft.com/office/drawing/2014/main" id="{E907D717-6022-0B3F-C585-A79890ECBC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3120"/>
              <a:ext cx="211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44" name="Text Box 17">
              <a:extLst>
                <a:ext uri="{FF2B5EF4-FFF2-40B4-BE49-F238E27FC236}">
                  <a16:creationId xmlns:a16="http://schemas.microsoft.com/office/drawing/2014/main" id="{B68BD091-7558-B4E4-92B4-015EA9FD3D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832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</a:p>
          </p:txBody>
        </p:sp>
        <p:sp>
          <p:nvSpPr>
            <p:cNvPr id="90145" name="Text Box 18">
              <a:extLst>
                <a:ext uri="{FF2B5EF4-FFF2-40B4-BE49-F238E27FC236}">
                  <a16:creationId xmlns:a16="http://schemas.microsoft.com/office/drawing/2014/main" id="{88D7971F-C18B-D106-809F-90A7F210D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880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</p:grpSp>
      <p:grpSp>
        <p:nvGrpSpPr>
          <p:cNvPr id="176147" name="Group 19">
            <a:extLst>
              <a:ext uri="{FF2B5EF4-FFF2-40B4-BE49-F238E27FC236}">
                <a16:creationId xmlns:a16="http://schemas.microsoft.com/office/drawing/2014/main" id="{2497F8D4-7719-322C-125F-42A159EEE849}"/>
              </a:ext>
            </a:extLst>
          </p:cNvPr>
          <p:cNvGrpSpPr>
            <a:grpSpLocks/>
          </p:cNvGrpSpPr>
          <p:nvPr/>
        </p:nvGrpSpPr>
        <p:grpSpPr bwMode="auto">
          <a:xfrm>
            <a:off x="5099050" y="1594105"/>
            <a:ext cx="2590800" cy="1738313"/>
            <a:chOff x="2208" y="912"/>
            <a:chExt cx="1632" cy="1095"/>
          </a:xfrm>
        </p:grpSpPr>
        <p:sp>
          <p:nvSpPr>
            <p:cNvPr id="90140" name="Freeform 20">
              <a:extLst>
                <a:ext uri="{FF2B5EF4-FFF2-40B4-BE49-F238E27FC236}">
                  <a16:creationId xmlns:a16="http://schemas.microsoft.com/office/drawing/2014/main" id="{1E46106A-C58D-6340-56AF-B8F98F020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1136"/>
              <a:ext cx="1108" cy="816"/>
            </a:xfrm>
            <a:custGeom>
              <a:avLst/>
              <a:gdLst>
                <a:gd name="T0" fmla="*/ 1108 w 1108"/>
                <a:gd name="T1" fmla="*/ 816 h 816"/>
                <a:gd name="T2" fmla="*/ 0 w 1108"/>
                <a:gd name="T3" fmla="*/ 0 h 8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08" h="816">
                  <a:moveTo>
                    <a:pt x="1108" y="816"/>
                  </a:move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41" name="Text Box 21">
              <a:extLst>
                <a:ext uri="{FF2B5EF4-FFF2-40B4-BE49-F238E27FC236}">
                  <a16:creationId xmlns:a16="http://schemas.microsoft.com/office/drawing/2014/main" id="{76524355-6F25-7FED-B112-0C5665916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912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  <p:sp>
          <p:nvSpPr>
            <p:cNvPr id="90142" name="Text Box 22">
              <a:extLst>
                <a:ext uri="{FF2B5EF4-FFF2-40B4-BE49-F238E27FC236}">
                  <a16:creationId xmlns:a16="http://schemas.microsoft.com/office/drawing/2014/main" id="{C0B1B844-697A-B40C-4CE2-5886D43E0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680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</p:grpSp>
      <p:sp>
        <p:nvSpPr>
          <p:cNvPr id="176151" name="Freeform 23">
            <a:extLst>
              <a:ext uri="{FF2B5EF4-FFF2-40B4-BE49-F238E27FC236}">
                <a16:creationId xmlns:a16="http://schemas.microsoft.com/office/drawing/2014/main" id="{B0838D86-C6DF-758A-19E1-537B6E1FAED8}"/>
              </a:ext>
            </a:extLst>
          </p:cNvPr>
          <p:cNvSpPr>
            <a:spLocks/>
          </p:cNvSpPr>
          <p:nvPr/>
        </p:nvSpPr>
        <p:spPr bwMode="auto">
          <a:xfrm>
            <a:off x="5403850" y="1943354"/>
            <a:ext cx="1588" cy="3155950"/>
          </a:xfrm>
          <a:custGeom>
            <a:avLst/>
            <a:gdLst>
              <a:gd name="T0" fmla="*/ 0 w 1"/>
              <a:gd name="T1" fmla="*/ 2147483647 h 1988"/>
              <a:gd name="T2" fmla="*/ 0 w 1"/>
              <a:gd name="T3" fmla="*/ 0 h 19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988">
                <a:moveTo>
                  <a:pt x="0" y="198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6152" name="Line 24">
            <a:extLst>
              <a:ext uri="{FF2B5EF4-FFF2-40B4-BE49-F238E27FC236}">
                <a16:creationId xmlns:a16="http://schemas.microsoft.com/office/drawing/2014/main" id="{B8C76002-B6C6-ADAD-B40D-89717C63B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6850" y="2356104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6153" name="Line 25">
            <a:extLst>
              <a:ext uri="{FF2B5EF4-FFF2-40B4-BE49-F238E27FC236}">
                <a16:creationId xmlns:a16="http://schemas.microsoft.com/office/drawing/2014/main" id="{622585CA-133A-1539-8F70-87321426C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0450" y="2356104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6154" name="Line 26">
            <a:extLst>
              <a:ext uri="{FF2B5EF4-FFF2-40B4-BE49-F238E27FC236}">
                <a16:creationId xmlns:a16="http://schemas.microsoft.com/office/drawing/2014/main" id="{D28AABEF-CA88-AEA2-774F-C01DEC32E9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6450" y="3194304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6155" name="Line 27">
            <a:extLst>
              <a:ext uri="{FF2B5EF4-FFF2-40B4-BE49-F238E27FC236}">
                <a16:creationId xmlns:a16="http://schemas.microsoft.com/office/drawing/2014/main" id="{63AA5803-204E-226E-ED9C-A92DC124E4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37250" y="2279904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76156" name="Group 28">
            <a:extLst>
              <a:ext uri="{FF2B5EF4-FFF2-40B4-BE49-F238E27FC236}">
                <a16:creationId xmlns:a16="http://schemas.microsoft.com/office/drawing/2014/main" id="{9E20915E-A780-7201-7C7A-AD32A1B7B05C}"/>
              </a:ext>
            </a:extLst>
          </p:cNvPr>
          <p:cNvGrpSpPr>
            <a:grpSpLocks/>
          </p:cNvGrpSpPr>
          <p:nvPr/>
        </p:nvGrpSpPr>
        <p:grpSpPr bwMode="auto">
          <a:xfrm>
            <a:off x="3573463" y="3876930"/>
            <a:ext cx="457200" cy="1222375"/>
            <a:chOff x="1247" y="2350"/>
            <a:chExt cx="288" cy="770"/>
          </a:xfrm>
        </p:grpSpPr>
        <p:sp>
          <p:nvSpPr>
            <p:cNvPr id="90138" name="Line 29">
              <a:extLst>
                <a:ext uri="{FF2B5EF4-FFF2-40B4-BE49-F238E27FC236}">
                  <a16:creationId xmlns:a16="http://schemas.microsoft.com/office/drawing/2014/main" id="{76CD79F5-843D-DEB9-2E3B-A453B2109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40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39" name="Text Box 30">
              <a:extLst>
                <a:ext uri="{FF2B5EF4-FFF2-40B4-BE49-F238E27FC236}">
                  <a16:creationId xmlns:a16="http://schemas.microsoft.com/office/drawing/2014/main" id="{7F9A3D17-89D5-01BB-9690-B3E63A1D7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127" y="247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  <a:endPara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6159" name="Group 31">
            <a:extLst>
              <a:ext uri="{FF2B5EF4-FFF2-40B4-BE49-F238E27FC236}">
                <a16:creationId xmlns:a16="http://schemas.microsoft.com/office/drawing/2014/main" id="{8AA33EC8-1479-4A48-4C9C-1162B499D10C}"/>
              </a:ext>
            </a:extLst>
          </p:cNvPr>
          <p:cNvGrpSpPr>
            <a:grpSpLocks/>
          </p:cNvGrpSpPr>
          <p:nvPr/>
        </p:nvGrpSpPr>
        <p:grpSpPr bwMode="auto">
          <a:xfrm>
            <a:off x="7759700" y="2308480"/>
            <a:ext cx="615950" cy="1724025"/>
            <a:chOff x="3934" y="1392"/>
            <a:chExt cx="290" cy="1056"/>
          </a:xfrm>
        </p:grpSpPr>
        <p:sp>
          <p:nvSpPr>
            <p:cNvPr id="90136" name="Line 32">
              <a:extLst>
                <a:ext uri="{FF2B5EF4-FFF2-40B4-BE49-F238E27FC236}">
                  <a16:creationId xmlns:a16="http://schemas.microsoft.com/office/drawing/2014/main" id="{B3C56285-CADC-9160-E34C-C05E12B8F6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39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37" name="Text Box 33">
              <a:extLst>
                <a:ext uri="{FF2B5EF4-FFF2-40B4-BE49-F238E27FC236}">
                  <a16:creationId xmlns:a16="http://schemas.microsoft.com/office/drawing/2014/main" id="{66696394-1020-BC72-79E4-D511081F6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778" y="1733"/>
              <a:ext cx="528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15</a:t>
              </a:r>
              <a:endParaRPr kumimoji="1"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6162" name="Group 34">
            <a:extLst>
              <a:ext uri="{FF2B5EF4-FFF2-40B4-BE49-F238E27FC236}">
                <a16:creationId xmlns:a16="http://schemas.microsoft.com/office/drawing/2014/main" id="{5B404EEE-AB21-3665-B7BC-D96D9C50C93E}"/>
              </a:ext>
            </a:extLst>
          </p:cNvPr>
          <p:cNvGrpSpPr>
            <a:grpSpLocks/>
          </p:cNvGrpSpPr>
          <p:nvPr/>
        </p:nvGrpSpPr>
        <p:grpSpPr bwMode="auto">
          <a:xfrm>
            <a:off x="5784850" y="1822704"/>
            <a:ext cx="685800" cy="609600"/>
            <a:chOff x="2640" y="1056"/>
            <a:chExt cx="432" cy="384"/>
          </a:xfrm>
        </p:grpSpPr>
        <p:sp>
          <p:nvSpPr>
            <p:cNvPr id="90134" name="Oval 35">
              <a:extLst>
                <a:ext uri="{FF2B5EF4-FFF2-40B4-BE49-F238E27FC236}">
                  <a16:creationId xmlns:a16="http://schemas.microsoft.com/office/drawing/2014/main" id="{F4BC267D-D86B-42C5-7352-A7DD51DFD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344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0135" name="Text Box 36">
              <a:extLst>
                <a:ext uri="{FF2B5EF4-FFF2-40B4-BE49-F238E27FC236}">
                  <a16:creationId xmlns:a16="http://schemas.microsoft.com/office/drawing/2014/main" id="{F1C5FE7C-545B-B7BB-96A9-5D296D7B2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056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'</a:t>
              </a:r>
            </a:p>
          </p:txBody>
        </p:sp>
      </p:grpSp>
      <p:grpSp>
        <p:nvGrpSpPr>
          <p:cNvPr id="176165" name="Group 37">
            <a:extLst>
              <a:ext uri="{FF2B5EF4-FFF2-40B4-BE49-F238E27FC236}">
                <a16:creationId xmlns:a16="http://schemas.microsoft.com/office/drawing/2014/main" id="{05432632-DC79-74E3-D7EA-AC4ADB264BDD}"/>
              </a:ext>
            </a:extLst>
          </p:cNvPr>
          <p:cNvGrpSpPr>
            <a:grpSpLocks/>
          </p:cNvGrpSpPr>
          <p:nvPr/>
        </p:nvGrpSpPr>
        <p:grpSpPr bwMode="auto">
          <a:xfrm>
            <a:off x="5784850" y="5023105"/>
            <a:ext cx="457200" cy="595313"/>
            <a:chOff x="2640" y="3072"/>
            <a:chExt cx="288" cy="375"/>
          </a:xfrm>
        </p:grpSpPr>
        <p:sp>
          <p:nvSpPr>
            <p:cNvPr id="90132" name="Oval 38">
              <a:extLst>
                <a:ext uri="{FF2B5EF4-FFF2-40B4-BE49-F238E27FC236}">
                  <a16:creationId xmlns:a16="http://schemas.microsoft.com/office/drawing/2014/main" id="{075764B1-5C73-4711-C256-62DCB5531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072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0133" name="Text Box 39">
              <a:extLst>
                <a:ext uri="{FF2B5EF4-FFF2-40B4-BE49-F238E27FC236}">
                  <a16:creationId xmlns:a16="http://schemas.microsoft.com/office/drawing/2014/main" id="{D4B92786-226F-A55A-42AF-221C193D2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120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6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6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6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76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37">
            <a:extLst>
              <a:ext uri="{FF2B5EF4-FFF2-40B4-BE49-F238E27FC236}">
                <a16:creationId xmlns:a16="http://schemas.microsoft.com/office/drawing/2014/main" id="{C7E0E48B-F9D4-DD0A-DF6B-0A365C1F268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81414" y="908050"/>
            <a:ext cx="4752975" cy="649288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zh-CN" altLang="en-US">
                <a:ea typeface="宋体" panose="02010600030101010101" pitchFamily="2" charset="-122"/>
              </a:rPr>
              <a:t>三投影面体系</a:t>
            </a:r>
          </a:p>
        </p:txBody>
      </p:sp>
      <p:graphicFrame>
        <p:nvGraphicFramePr>
          <p:cNvPr id="17411" name="Object 253">
            <a:extLst>
              <a:ext uri="{FF2B5EF4-FFF2-40B4-BE49-F238E27FC236}">
                <a16:creationId xmlns:a16="http://schemas.microsoft.com/office/drawing/2014/main" id="{7AB0456A-2E6A-2C2E-3FEC-B436BBC27B8B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449764" y="1557339"/>
          <a:ext cx="3741737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3" imgW="8677275" imgH="4086225" progId="AutoCAD.Drawing.16">
                  <p:embed/>
                </p:oleObj>
              </mc:Choice>
              <mc:Fallback>
                <p:oleObj name="AutoCAD Drawing" r:id="rId3" imgW="8677275" imgH="4086225" progId="AutoCAD.Drawing.16">
                  <p:embed/>
                  <p:pic>
                    <p:nvPicPr>
                      <p:cNvPr id="17411" name="Object 253">
                        <a:extLst>
                          <a:ext uri="{FF2B5EF4-FFF2-40B4-BE49-F238E27FC236}">
                            <a16:creationId xmlns:a16="http://schemas.microsoft.com/office/drawing/2014/main" id="{7AB0456A-2E6A-2C2E-3FEC-B436BBC27B8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208" r="54221" b="9521"/>
                      <a:stretch>
                        <a:fillRect/>
                      </a:stretch>
                    </p:blipFill>
                    <p:spPr bwMode="auto">
                      <a:xfrm>
                        <a:off x="4449764" y="1557339"/>
                        <a:ext cx="3741737" cy="302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470" name="Text Box 238">
            <a:extLst>
              <a:ext uri="{FF2B5EF4-FFF2-40B4-BE49-F238E27FC236}">
                <a16:creationId xmlns:a16="http://schemas.microsoft.com/office/drawing/2014/main" id="{AC0DA163-F970-99F0-B498-477AEB5D3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021452"/>
            <a:ext cx="8610600" cy="15696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CFFCC"/>
              </a:gs>
              <a:gs pos="100000">
                <a:srgbClr val="FFFF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>
                <a:latin typeface="仿宋_GB2312" pitchFamily="49" charset="-122"/>
                <a:ea typeface="仿宋_GB2312" pitchFamily="49" charset="-122"/>
              </a:rPr>
              <a:t>水平投影面 </a:t>
            </a:r>
            <a:r>
              <a:rPr kumimoji="1" lang="en-US" altLang="zh-CN">
                <a:latin typeface="仿宋_GB2312" pitchFamily="49" charset="-122"/>
                <a:ea typeface="仿宋_GB2312" pitchFamily="49" charset="-122"/>
              </a:rPr>
              <a:t>---- </a:t>
            </a:r>
            <a:r>
              <a:rPr kumimoji="1" lang="en-US" altLang="zh-CN" sz="2800" i="1">
                <a:latin typeface="Times New Roman" panose="02020603050405020304" pitchFamily="18" charset="0"/>
                <a:ea typeface="仿宋_GB2312" pitchFamily="49" charset="-122"/>
              </a:rPr>
              <a:t>H</a:t>
            </a:r>
            <a:r>
              <a:rPr kumimoji="1" lang="en-US" altLang="zh-CN">
                <a:latin typeface="仿宋_GB2312" pitchFamily="49" charset="-122"/>
                <a:ea typeface="仿宋_GB2312" pitchFamily="49" charset="-122"/>
              </a:rPr>
              <a:t>     </a:t>
            </a:r>
            <a:r>
              <a:rPr kumimoji="1" lang="en-US" altLang="zh-CN" sz="2800" i="1">
                <a:latin typeface="Times New Roman" panose="02020603050405020304" pitchFamily="18" charset="0"/>
                <a:ea typeface="仿宋_GB2312" pitchFamily="49" charset="-122"/>
              </a:rPr>
              <a:t>H</a:t>
            </a:r>
            <a:r>
              <a:rPr kumimoji="1" lang="en-US" altLang="zh-CN" sz="2800">
                <a:latin typeface="Simplex" panose="00000400000000000000" pitchFamily="2" charset="0"/>
                <a:ea typeface="仿宋_GB2312" pitchFamily="49" charset="-122"/>
                <a:sym typeface="Symbol" panose="05050102010706020507" pitchFamily="18" charset="2"/>
              </a:rPr>
              <a:t>∩</a:t>
            </a:r>
            <a:r>
              <a:rPr kumimoji="1" lang="en-US" altLang="zh-CN" sz="2800" i="1">
                <a:latin typeface="Times New Roman" panose="02020603050405020304" pitchFamily="18" charset="0"/>
                <a:ea typeface="仿宋_GB2312" pitchFamily="49" charset="-122"/>
              </a:rPr>
              <a:t>V</a:t>
            </a:r>
            <a:r>
              <a:rPr kumimoji="1" lang="en-US" altLang="zh-CN" sz="2800" i="1">
                <a:latin typeface="Simplex" panose="00000400000000000000" pitchFamily="2" charset="0"/>
                <a:ea typeface="仿宋_GB2312" pitchFamily="49" charset="-122"/>
              </a:rPr>
              <a:t> </a:t>
            </a:r>
            <a:r>
              <a:rPr kumimoji="1" lang="en-US" altLang="zh-CN">
                <a:latin typeface="仿宋_GB2312" pitchFamily="49" charset="-122"/>
                <a:ea typeface="仿宋_GB2312" pitchFamily="49" charset="-122"/>
              </a:rPr>
              <a:t>---- </a:t>
            </a:r>
            <a:r>
              <a:rPr kumimoji="1" lang="en-US" altLang="zh-CN" sz="2800" i="1">
                <a:latin typeface="Times New Roman" panose="02020603050405020304" pitchFamily="18" charset="0"/>
                <a:ea typeface="仿宋_GB2312" pitchFamily="49" charset="-122"/>
              </a:rPr>
              <a:t>OX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>
                <a:latin typeface="仿宋_GB2312" pitchFamily="49" charset="-122"/>
                <a:ea typeface="仿宋_GB2312" pitchFamily="49" charset="-122"/>
              </a:rPr>
              <a:t>正立投影面 </a:t>
            </a:r>
            <a:r>
              <a:rPr kumimoji="1" lang="en-US" altLang="zh-CN">
                <a:latin typeface="仿宋_GB2312" pitchFamily="49" charset="-122"/>
                <a:ea typeface="仿宋_GB2312" pitchFamily="49" charset="-122"/>
              </a:rPr>
              <a:t>---- </a:t>
            </a:r>
            <a:r>
              <a:rPr kumimoji="1" lang="en-US" altLang="zh-CN" sz="2800" i="1">
                <a:latin typeface="Times New Roman" panose="02020603050405020304" pitchFamily="18" charset="0"/>
                <a:ea typeface="仿宋_GB2312" pitchFamily="49" charset="-122"/>
              </a:rPr>
              <a:t>V</a:t>
            </a:r>
            <a:r>
              <a:rPr kumimoji="1" lang="en-US" altLang="zh-CN">
                <a:latin typeface="仿宋_GB2312" pitchFamily="49" charset="-122"/>
                <a:ea typeface="仿宋_GB2312" pitchFamily="49" charset="-122"/>
              </a:rPr>
              <a:t>     </a:t>
            </a:r>
            <a:r>
              <a:rPr kumimoji="1" lang="en-US" altLang="zh-CN" sz="2800" i="1">
                <a:latin typeface="Times New Roman" panose="02020603050405020304" pitchFamily="18" charset="0"/>
                <a:ea typeface="仿宋_GB2312" pitchFamily="49" charset="-122"/>
              </a:rPr>
              <a:t>V </a:t>
            </a:r>
            <a:r>
              <a:rPr kumimoji="1" lang="en-US" altLang="zh-CN" sz="2800">
                <a:latin typeface="Simplex" panose="00000400000000000000" pitchFamily="2" charset="0"/>
                <a:ea typeface="仿宋_GB2312" pitchFamily="49" charset="-122"/>
                <a:sym typeface="Symbol" panose="05050102010706020507" pitchFamily="18" charset="2"/>
              </a:rPr>
              <a:t>∩</a:t>
            </a:r>
            <a:r>
              <a:rPr kumimoji="1" lang="en-US" altLang="zh-CN" sz="2800" i="1">
                <a:latin typeface="Times New Roman" panose="02020603050405020304" pitchFamily="18" charset="0"/>
                <a:ea typeface="仿宋_GB2312" pitchFamily="49" charset="-122"/>
              </a:rPr>
              <a:t>W</a:t>
            </a:r>
            <a:r>
              <a:rPr kumimoji="1" lang="en-US" altLang="zh-CN" sz="2800" i="1">
                <a:latin typeface="Simplex" panose="00000400000000000000" pitchFamily="2" charset="0"/>
                <a:ea typeface="仿宋_GB2312" pitchFamily="49" charset="-122"/>
              </a:rPr>
              <a:t> </a:t>
            </a:r>
            <a:r>
              <a:rPr kumimoji="1" lang="en-US" altLang="zh-CN">
                <a:latin typeface="仿宋_GB2312" pitchFamily="49" charset="-122"/>
                <a:ea typeface="仿宋_GB2312" pitchFamily="49" charset="-122"/>
              </a:rPr>
              <a:t>---- </a:t>
            </a:r>
            <a:r>
              <a:rPr kumimoji="1" lang="en-US" altLang="zh-CN" sz="2800" i="1">
                <a:latin typeface="Times New Roman" panose="02020603050405020304" pitchFamily="18" charset="0"/>
                <a:ea typeface="仿宋_GB2312" pitchFamily="49" charset="-122"/>
              </a:rPr>
              <a:t>OZ</a:t>
            </a:r>
            <a:r>
              <a:rPr kumimoji="1" lang="en-US" altLang="zh-CN">
                <a:latin typeface="仿宋_GB2312" pitchFamily="49" charset="-122"/>
                <a:ea typeface="仿宋_GB2312" pitchFamily="49" charset="-122"/>
              </a:rPr>
              <a:t>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zh-CN">
                <a:latin typeface="仿宋_GB2312" pitchFamily="49" charset="-122"/>
                <a:ea typeface="仿宋_GB2312" pitchFamily="49" charset="-122"/>
              </a:rPr>
              <a:t>侧面</a:t>
            </a:r>
            <a:r>
              <a:rPr kumimoji="1" lang="zh-CN" altLang="en-US">
                <a:latin typeface="仿宋_GB2312" pitchFamily="49" charset="-122"/>
                <a:ea typeface="仿宋_GB2312" pitchFamily="49" charset="-122"/>
              </a:rPr>
              <a:t>投影</a:t>
            </a:r>
            <a:r>
              <a:rPr kumimoji="1" lang="zh-CN" altLang="zh-CN">
                <a:latin typeface="仿宋_GB2312" pitchFamily="49" charset="-122"/>
                <a:ea typeface="仿宋_GB2312" pitchFamily="49" charset="-122"/>
              </a:rPr>
              <a:t>面</a:t>
            </a:r>
            <a:r>
              <a:rPr kumimoji="1" lang="zh-CN" altLang="en-US">
                <a:latin typeface="仿宋_GB2312" pitchFamily="49" charset="-122"/>
                <a:ea typeface="仿宋_GB2312" pitchFamily="49" charset="-122"/>
              </a:rPr>
              <a:t> </a:t>
            </a:r>
            <a:r>
              <a:rPr kumimoji="1" lang="zh-CN" altLang="zh-CN">
                <a:latin typeface="仿宋_GB2312" pitchFamily="49" charset="-122"/>
                <a:ea typeface="仿宋_GB2312" pitchFamily="49" charset="-122"/>
              </a:rPr>
              <a:t>---- </a:t>
            </a:r>
            <a:r>
              <a:rPr kumimoji="1" lang="en-US" altLang="zh-CN" sz="2800" i="1">
                <a:latin typeface="Times New Roman" panose="02020603050405020304" pitchFamily="18" charset="0"/>
                <a:ea typeface="仿宋_GB2312" pitchFamily="49" charset="-122"/>
              </a:rPr>
              <a:t>W</a:t>
            </a:r>
            <a:r>
              <a:rPr kumimoji="1" lang="en-US" altLang="zh-CN">
                <a:latin typeface="仿宋_GB2312" pitchFamily="49" charset="-122"/>
                <a:ea typeface="仿宋_GB2312" pitchFamily="49" charset="-122"/>
              </a:rPr>
              <a:t>     </a:t>
            </a:r>
            <a:r>
              <a:rPr kumimoji="1" lang="en-US" altLang="zh-CN" sz="2800" i="1">
                <a:latin typeface="Times New Roman" panose="02020603050405020304" pitchFamily="18" charset="0"/>
                <a:ea typeface="仿宋_GB2312" pitchFamily="49" charset="-122"/>
              </a:rPr>
              <a:t>H</a:t>
            </a:r>
            <a:r>
              <a:rPr kumimoji="1" lang="en-US" altLang="zh-CN" sz="2800">
                <a:latin typeface="Simplex" panose="00000400000000000000" pitchFamily="2" charset="0"/>
                <a:ea typeface="仿宋_GB2312" pitchFamily="49" charset="-122"/>
                <a:sym typeface="Symbol" panose="05050102010706020507" pitchFamily="18" charset="2"/>
              </a:rPr>
              <a:t>∩</a:t>
            </a:r>
            <a:r>
              <a:rPr kumimoji="1" lang="en-US" altLang="zh-CN" sz="2800" i="1">
                <a:latin typeface="Times New Roman" panose="02020603050405020304" pitchFamily="18" charset="0"/>
                <a:ea typeface="仿宋_GB2312" pitchFamily="49" charset="-122"/>
              </a:rPr>
              <a:t>W   </a:t>
            </a:r>
            <a:r>
              <a:rPr kumimoji="1" lang="en-US" altLang="zh-CN">
                <a:latin typeface="仿宋_GB2312" pitchFamily="49" charset="-122"/>
                <a:ea typeface="仿宋_GB2312" pitchFamily="49" charset="-122"/>
              </a:rPr>
              <a:t>---- </a:t>
            </a:r>
            <a:r>
              <a:rPr kumimoji="1" lang="en-US" altLang="zh-CN" sz="2800" i="1">
                <a:latin typeface="Times New Roman" panose="02020603050405020304" pitchFamily="18" charset="0"/>
                <a:ea typeface="仿宋_GB2312" pitchFamily="49" charset="-122"/>
              </a:rPr>
              <a:t>OY</a:t>
            </a:r>
            <a:r>
              <a:rPr kumimoji="1" lang="en-US" altLang="zh-CN">
                <a:solidFill>
                  <a:schemeClr val="accent2"/>
                </a:solidFill>
                <a:latin typeface="仿宋_GB2312" pitchFamily="49" charset="-122"/>
                <a:ea typeface="仿宋_GB2312" pitchFamily="49" charset="-122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95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70" grpId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Freeform 5">
            <a:extLst>
              <a:ext uri="{FF2B5EF4-FFF2-40B4-BE49-F238E27FC236}">
                <a16:creationId xmlns:a16="http://schemas.microsoft.com/office/drawing/2014/main" id="{65D47A5D-9407-63F4-E3C2-39A20A65A266}"/>
              </a:ext>
            </a:extLst>
          </p:cNvPr>
          <p:cNvSpPr>
            <a:spLocks/>
          </p:cNvSpPr>
          <p:nvPr/>
        </p:nvSpPr>
        <p:spPr bwMode="auto">
          <a:xfrm>
            <a:off x="2743200" y="5026026"/>
            <a:ext cx="3086100" cy="3175"/>
          </a:xfrm>
          <a:custGeom>
            <a:avLst/>
            <a:gdLst>
              <a:gd name="T0" fmla="*/ 0 w 1944"/>
              <a:gd name="T1" fmla="*/ 2147483647 h 2"/>
              <a:gd name="T2" fmla="*/ 2147483647 w 1944"/>
              <a:gd name="T3" fmla="*/ 0 h 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44" h="2">
                <a:moveTo>
                  <a:pt x="0" y="2"/>
                </a:moveTo>
                <a:lnTo>
                  <a:pt x="194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7158" name="Freeform 6">
            <a:extLst>
              <a:ext uri="{FF2B5EF4-FFF2-40B4-BE49-F238E27FC236}">
                <a16:creationId xmlns:a16="http://schemas.microsoft.com/office/drawing/2014/main" id="{D61E1C12-0924-1947-2677-C4073084BC76}"/>
              </a:ext>
            </a:extLst>
          </p:cNvPr>
          <p:cNvSpPr>
            <a:spLocks/>
          </p:cNvSpPr>
          <p:nvPr/>
        </p:nvSpPr>
        <p:spPr bwMode="auto">
          <a:xfrm>
            <a:off x="3810000" y="4419600"/>
            <a:ext cx="947738" cy="1244600"/>
          </a:xfrm>
          <a:custGeom>
            <a:avLst/>
            <a:gdLst>
              <a:gd name="T0" fmla="*/ 0 w 597"/>
              <a:gd name="T1" fmla="*/ 0 h 784"/>
              <a:gd name="T2" fmla="*/ 2147483647 w 597"/>
              <a:gd name="T3" fmla="*/ 2147483647 h 7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7" h="784">
                <a:moveTo>
                  <a:pt x="0" y="0"/>
                </a:moveTo>
                <a:lnTo>
                  <a:pt x="597" y="7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77159" name="Group 7">
            <a:extLst>
              <a:ext uri="{FF2B5EF4-FFF2-40B4-BE49-F238E27FC236}">
                <a16:creationId xmlns:a16="http://schemas.microsoft.com/office/drawing/2014/main" id="{473F8067-9F60-AFF5-F396-3632F877F6EC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419601"/>
            <a:ext cx="3048000" cy="1243013"/>
            <a:chOff x="768" y="3072"/>
            <a:chExt cx="1920" cy="783"/>
          </a:xfrm>
        </p:grpSpPr>
        <p:sp>
          <p:nvSpPr>
            <p:cNvPr id="91199" name="Line 8">
              <a:extLst>
                <a:ext uri="{FF2B5EF4-FFF2-40B4-BE49-F238E27FC236}">
                  <a16:creationId xmlns:a16="http://schemas.microsoft.com/office/drawing/2014/main" id="{2F9EA592-9B4D-2E26-FFD6-A9D6F8D67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072"/>
              <a:ext cx="1248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200" name="Freeform 9">
              <a:extLst>
                <a:ext uri="{FF2B5EF4-FFF2-40B4-BE49-F238E27FC236}">
                  <a16:creationId xmlns:a16="http://schemas.microsoft.com/office/drawing/2014/main" id="{10EEB7B3-B864-CE18-65BF-8B2BC0FC6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3456"/>
              <a:ext cx="672" cy="399"/>
            </a:xfrm>
            <a:custGeom>
              <a:avLst/>
              <a:gdLst>
                <a:gd name="T0" fmla="*/ 0 w 672"/>
                <a:gd name="T1" fmla="*/ 399 h 399"/>
                <a:gd name="T2" fmla="*/ 672 w 672"/>
                <a:gd name="T3" fmla="*/ 0 h 39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72" h="399">
                  <a:moveTo>
                    <a:pt x="0" y="399"/>
                  </a:moveTo>
                  <a:lnTo>
                    <a:pt x="672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201" name="Line 10">
              <a:extLst>
                <a:ext uri="{FF2B5EF4-FFF2-40B4-BE49-F238E27FC236}">
                  <a16:creationId xmlns:a16="http://schemas.microsoft.com/office/drawing/2014/main" id="{C4F2E996-AFC6-6CE1-50AE-7403348C2E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3456"/>
              <a:ext cx="1248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7163" name="Group 11">
            <a:extLst>
              <a:ext uri="{FF2B5EF4-FFF2-40B4-BE49-F238E27FC236}">
                <a16:creationId xmlns:a16="http://schemas.microsoft.com/office/drawing/2014/main" id="{FAC4CCCD-9298-63EA-7498-F104A12AC440}"/>
              </a:ext>
            </a:extLst>
          </p:cNvPr>
          <p:cNvGrpSpPr>
            <a:grpSpLocks/>
          </p:cNvGrpSpPr>
          <p:nvPr/>
        </p:nvGrpSpPr>
        <p:grpSpPr bwMode="auto">
          <a:xfrm>
            <a:off x="4532313" y="1600200"/>
            <a:ext cx="354012" cy="4419600"/>
            <a:chOff x="1895" y="1296"/>
            <a:chExt cx="223" cy="2784"/>
          </a:xfrm>
        </p:grpSpPr>
        <p:sp>
          <p:nvSpPr>
            <p:cNvPr id="91197" name="Line 12">
              <a:extLst>
                <a:ext uri="{FF2B5EF4-FFF2-40B4-BE49-F238E27FC236}">
                  <a16:creationId xmlns:a16="http://schemas.microsoft.com/office/drawing/2014/main" id="{CBB924AA-1FEB-7A81-9741-A953CD54B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1296"/>
              <a:ext cx="0" cy="25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198" name="Text Box 13">
              <a:extLst>
                <a:ext uri="{FF2B5EF4-FFF2-40B4-BE49-F238E27FC236}">
                  <a16:creationId xmlns:a16="http://schemas.microsoft.com/office/drawing/2014/main" id="{F9E5A81A-2A42-538D-60CC-267079980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5" y="379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</p:grpSp>
      <p:grpSp>
        <p:nvGrpSpPr>
          <p:cNvPr id="177166" name="Group 14">
            <a:extLst>
              <a:ext uri="{FF2B5EF4-FFF2-40B4-BE49-F238E27FC236}">
                <a16:creationId xmlns:a16="http://schemas.microsoft.com/office/drawing/2014/main" id="{6CBEE8E0-6A6D-5CE0-9BF4-0D674EF2A555}"/>
              </a:ext>
            </a:extLst>
          </p:cNvPr>
          <p:cNvGrpSpPr>
            <a:grpSpLocks/>
          </p:cNvGrpSpPr>
          <p:nvPr/>
        </p:nvGrpSpPr>
        <p:grpSpPr bwMode="auto">
          <a:xfrm>
            <a:off x="5708650" y="2590800"/>
            <a:ext cx="319088" cy="2514600"/>
            <a:chOff x="2636" y="1920"/>
            <a:chExt cx="201" cy="1584"/>
          </a:xfrm>
        </p:grpSpPr>
        <p:sp>
          <p:nvSpPr>
            <p:cNvPr id="91195" name="Line 15">
              <a:extLst>
                <a:ext uri="{FF2B5EF4-FFF2-40B4-BE49-F238E27FC236}">
                  <a16:creationId xmlns:a16="http://schemas.microsoft.com/office/drawing/2014/main" id="{2B8BAB3A-3186-5E9A-6940-B9C3586FD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920"/>
              <a:ext cx="0" cy="15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196" name="Text Box 16">
              <a:extLst>
                <a:ext uri="{FF2B5EF4-FFF2-40B4-BE49-F238E27FC236}">
                  <a16:creationId xmlns:a16="http://schemas.microsoft.com/office/drawing/2014/main" id="{DF0B506A-98E1-D824-48D9-7E9B75D7F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6" y="3216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</p:grpSp>
      <p:grpSp>
        <p:nvGrpSpPr>
          <p:cNvPr id="177169" name="Group 17">
            <a:extLst>
              <a:ext uri="{FF2B5EF4-FFF2-40B4-BE49-F238E27FC236}">
                <a16:creationId xmlns:a16="http://schemas.microsoft.com/office/drawing/2014/main" id="{B5BDD147-4744-A4AB-7AE0-6E23B8190294}"/>
              </a:ext>
            </a:extLst>
          </p:cNvPr>
          <p:cNvGrpSpPr>
            <a:grpSpLocks/>
          </p:cNvGrpSpPr>
          <p:nvPr/>
        </p:nvGrpSpPr>
        <p:grpSpPr bwMode="auto">
          <a:xfrm>
            <a:off x="3998913" y="2667000"/>
            <a:ext cx="354012" cy="2743200"/>
            <a:chOff x="1559" y="1968"/>
            <a:chExt cx="223" cy="1728"/>
          </a:xfrm>
        </p:grpSpPr>
        <p:sp>
          <p:nvSpPr>
            <p:cNvPr id="91193" name="Line 18">
              <a:extLst>
                <a:ext uri="{FF2B5EF4-FFF2-40B4-BE49-F238E27FC236}">
                  <a16:creationId xmlns:a16="http://schemas.microsoft.com/office/drawing/2014/main" id="{20F173B9-8F8B-8E09-F708-C853814CB1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968"/>
              <a:ext cx="0" cy="14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194" name="Text Box 19">
              <a:extLst>
                <a:ext uri="{FF2B5EF4-FFF2-40B4-BE49-F238E27FC236}">
                  <a16:creationId xmlns:a16="http://schemas.microsoft.com/office/drawing/2014/main" id="{A9451889-E799-09D6-2803-8EB3650DA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9" y="340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k</a:t>
              </a:r>
            </a:p>
          </p:txBody>
        </p:sp>
      </p:grpSp>
      <p:grpSp>
        <p:nvGrpSpPr>
          <p:cNvPr id="91145" name="Group 20">
            <a:extLst>
              <a:ext uri="{FF2B5EF4-FFF2-40B4-BE49-F238E27FC236}">
                <a16:creationId xmlns:a16="http://schemas.microsoft.com/office/drawing/2014/main" id="{75BF2351-4E0B-2E9B-9819-BD3F4FDBB42C}"/>
              </a:ext>
            </a:extLst>
          </p:cNvPr>
          <p:cNvGrpSpPr>
            <a:grpSpLocks/>
          </p:cNvGrpSpPr>
          <p:nvPr/>
        </p:nvGrpSpPr>
        <p:grpSpPr bwMode="auto">
          <a:xfrm>
            <a:off x="2497138" y="1219200"/>
            <a:ext cx="3662362" cy="4038600"/>
            <a:chOff x="602" y="1056"/>
            <a:chExt cx="2307" cy="2544"/>
          </a:xfrm>
        </p:grpSpPr>
        <p:sp>
          <p:nvSpPr>
            <p:cNvPr id="91179" name="Line 21">
              <a:extLst>
                <a:ext uri="{FF2B5EF4-FFF2-40B4-BE49-F238E27FC236}">
                  <a16:creationId xmlns:a16="http://schemas.microsoft.com/office/drawing/2014/main" id="{6FEBA080-B807-F4CC-4767-9E5516804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784"/>
              <a:ext cx="22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180" name="Line 22">
              <a:extLst>
                <a:ext uri="{FF2B5EF4-FFF2-40B4-BE49-F238E27FC236}">
                  <a16:creationId xmlns:a16="http://schemas.microsoft.com/office/drawing/2014/main" id="{A6AADE34-66AF-C12F-78CC-BB79639C1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016"/>
              <a:ext cx="672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181" name="Line 23">
              <a:extLst>
                <a:ext uri="{FF2B5EF4-FFF2-40B4-BE49-F238E27FC236}">
                  <a16:creationId xmlns:a16="http://schemas.microsoft.com/office/drawing/2014/main" id="{E5EA543F-F1A1-AB50-2D59-B1DAF690F0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1296"/>
              <a:ext cx="1248" cy="7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182" name="Line 24">
              <a:extLst>
                <a:ext uri="{FF2B5EF4-FFF2-40B4-BE49-F238E27FC236}">
                  <a16:creationId xmlns:a16="http://schemas.microsoft.com/office/drawing/2014/main" id="{939FCCDD-8B3B-3BFE-8801-85A7B00CA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1920"/>
              <a:ext cx="1248" cy="7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183" name="Line 25">
              <a:extLst>
                <a:ext uri="{FF2B5EF4-FFF2-40B4-BE49-F238E27FC236}">
                  <a16:creationId xmlns:a16="http://schemas.microsoft.com/office/drawing/2014/main" id="{62B49F95-D5D2-007A-C343-A03DA5390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1296"/>
              <a:ext cx="672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184" name="Line 26">
              <a:extLst>
                <a:ext uri="{FF2B5EF4-FFF2-40B4-BE49-F238E27FC236}">
                  <a16:creationId xmlns:a16="http://schemas.microsoft.com/office/drawing/2014/main" id="{EB07841D-169F-222D-FC5E-47C56A469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640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185" name="Line 27">
              <a:extLst>
                <a:ext uri="{FF2B5EF4-FFF2-40B4-BE49-F238E27FC236}">
                  <a16:creationId xmlns:a16="http://schemas.microsoft.com/office/drawing/2014/main" id="{0580B302-F4DB-BA64-E86C-2CF9F68C50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01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186" name="Freeform 28">
              <a:extLst>
                <a:ext uri="{FF2B5EF4-FFF2-40B4-BE49-F238E27FC236}">
                  <a16:creationId xmlns:a16="http://schemas.microsoft.com/office/drawing/2014/main" id="{4E66F5D8-C871-5292-11D9-E5BB0FA27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3057"/>
              <a:ext cx="672" cy="399"/>
            </a:xfrm>
            <a:custGeom>
              <a:avLst/>
              <a:gdLst>
                <a:gd name="T0" fmla="*/ 0 w 672"/>
                <a:gd name="T1" fmla="*/ 399 h 399"/>
                <a:gd name="T2" fmla="*/ 672 w 672"/>
                <a:gd name="T3" fmla="*/ 0 h 39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72" h="399">
                  <a:moveTo>
                    <a:pt x="0" y="399"/>
                  </a:moveTo>
                  <a:lnTo>
                    <a:pt x="672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187" name="Text Box 29">
              <a:extLst>
                <a:ext uri="{FF2B5EF4-FFF2-40B4-BE49-F238E27FC236}">
                  <a16:creationId xmlns:a16="http://schemas.microsoft.com/office/drawing/2014/main" id="{E4FD1564-EC42-46D9-2D0B-7D36D609D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" y="331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91188" name="Text Box 30">
              <a:extLst>
                <a:ext uri="{FF2B5EF4-FFF2-40B4-BE49-F238E27FC236}">
                  <a16:creationId xmlns:a16="http://schemas.microsoft.com/office/drawing/2014/main" id="{EC3ACF3F-9D11-EE95-63D0-94002C3D3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3" y="283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91189" name="Text Box 31">
              <a:extLst>
                <a:ext uri="{FF2B5EF4-FFF2-40B4-BE49-F238E27FC236}">
                  <a16:creationId xmlns:a16="http://schemas.microsoft.com/office/drawing/2014/main" id="{81267346-E920-A6A7-CF54-0CFAEAEE2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" y="1824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</a:p>
          </p:txBody>
        </p:sp>
        <p:sp>
          <p:nvSpPr>
            <p:cNvPr id="91190" name="Text Box 32">
              <a:extLst>
                <a:ext uri="{FF2B5EF4-FFF2-40B4-BE49-F238E27FC236}">
                  <a16:creationId xmlns:a16="http://schemas.microsoft.com/office/drawing/2014/main" id="{A715E3F9-570E-BE4F-6293-70A0180EF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7" y="2544"/>
              <a:ext cx="2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</a:p>
          </p:txBody>
        </p:sp>
        <p:sp>
          <p:nvSpPr>
            <p:cNvPr id="91191" name="Text Box 33">
              <a:extLst>
                <a:ext uri="{FF2B5EF4-FFF2-40B4-BE49-F238E27FC236}">
                  <a16:creationId xmlns:a16="http://schemas.microsoft.com/office/drawing/2014/main" id="{F6000358-91F8-6255-6917-7AC723646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" y="1056"/>
              <a:ext cx="2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</a:p>
          </p:txBody>
        </p:sp>
        <p:sp>
          <p:nvSpPr>
            <p:cNvPr id="91192" name="Text Box 34">
              <a:extLst>
                <a:ext uri="{FF2B5EF4-FFF2-40B4-BE49-F238E27FC236}">
                  <a16:creationId xmlns:a16="http://schemas.microsoft.com/office/drawing/2014/main" id="{ACCCF895-FB5D-DBD6-E97C-49C15E217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0" y="1776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77187" name="Group 35">
            <a:extLst>
              <a:ext uri="{FF2B5EF4-FFF2-40B4-BE49-F238E27FC236}">
                <a16:creationId xmlns:a16="http://schemas.microsoft.com/office/drawing/2014/main" id="{A1101357-5A29-CEB2-7158-704B50F1BE2C}"/>
              </a:ext>
            </a:extLst>
          </p:cNvPr>
          <p:cNvGrpSpPr>
            <a:grpSpLocks/>
          </p:cNvGrpSpPr>
          <p:nvPr/>
        </p:nvGrpSpPr>
        <p:grpSpPr bwMode="auto">
          <a:xfrm>
            <a:off x="6383338" y="1219200"/>
            <a:ext cx="3662362" cy="4038600"/>
            <a:chOff x="602" y="1056"/>
            <a:chExt cx="2307" cy="2544"/>
          </a:xfrm>
        </p:grpSpPr>
        <p:sp>
          <p:nvSpPr>
            <p:cNvPr id="91165" name="Line 36">
              <a:extLst>
                <a:ext uri="{FF2B5EF4-FFF2-40B4-BE49-F238E27FC236}">
                  <a16:creationId xmlns:a16="http://schemas.microsoft.com/office/drawing/2014/main" id="{7599C6EA-F722-7C52-C373-B66C483DA5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784"/>
              <a:ext cx="22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166" name="Line 37">
              <a:extLst>
                <a:ext uri="{FF2B5EF4-FFF2-40B4-BE49-F238E27FC236}">
                  <a16:creationId xmlns:a16="http://schemas.microsoft.com/office/drawing/2014/main" id="{666B263A-755E-EA63-B809-F23A21CCD1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016"/>
              <a:ext cx="672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167" name="Line 38">
              <a:extLst>
                <a:ext uri="{FF2B5EF4-FFF2-40B4-BE49-F238E27FC236}">
                  <a16:creationId xmlns:a16="http://schemas.microsoft.com/office/drawing/2014/main" id="{5AF6F2C3-49C3-426D-100C-019A9A5874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1296"/>
              <a:ext cx="1248" cy="7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168" name="Line 39">
              <a:extLst>
                <a:ext uri="{FF2B5EF4-FFF2-40B4-BE49-F238E27FC236}">
                  <a16:creationId xmlns:a16="http://schemas.microsoft.com/office/drawing/2014/main" id="{847DC11D-4898-36BA-B8E4-205BC77823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1920"/>
              <a:ext cx="1248" cy="7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169" name="Line 40">
              <a:extLst>
                <a:ext uri="{FF2B5EF4-FFF2-40B4-BE49-F238E27FC236}">
                  <a16:creationId xmlns:a16="http://schemas.microsoft.com/office/drawing/2014/main" id="{C3DF58EF-6EB9-8686-44B0-F27F2A031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1296"/>
              <a:ext cx="672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170" name="Line 41">
              <a:extLst>
                <a:ext uri="{FF2B5EF4-FFF2-40B4-BE49-F238E27FC236}">
                  <a16:creationId xmlns:a16="http://schemas.microsoft.com/office/drawing/2014/main" id="{85C388AF-6870-B1A1-77ED-B727CF791C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640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171" name="Line 42">
              <a:extLst>
                <a:ext uri="{FF2B5EF4-FFF2-40B4-BE49-F238E27FC236}">
                  <a16:creationId xmlns:a16="http://schemas.microsoft.com/office/drawing/2014/main" id="{16E0F7B0-48A3-BC38-961D-173B6A937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01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172" name="Freeform 43">
              <a:extLst>
                <a:ext uri="{FF2B5EF4-FFF2-40B4-BE49-F238E27FC236}">
                  <a16:creationId xmlns:a16="http://schemas.microsoft.com/office/drawing/2014/main" id="{3D68A79D-C543-C109-82B8-16702F434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3057"/>
              <a:ext cx="672" cy="399"/>
            </a:xfrm>
            <a:custGeom>
              <a:avLst/>
              <a:gdLst>
                <a:gd name="T0" fmla="*/ 0 w 672"/>
                <a:gd name="T1" fmla="*/ 399 h 399"/>
                <a:gd name="T2" fmla="*/ 672 w 672"/>
                <a:gd name="T3" fmla="*/ 0 h 39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72" h="399">
                  <a:moveTo>
                    <a:pt x="0" y="399"/>
                  </a:moveTo>
                  <a:lnTo>
                    <a:pt x="672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173" name="Text Box 44">
              <a:extLst>
                <a:ext uri="{FF2B5EF4-FFF2-40B4-BE49-F238E27FC236}">
                  <a16:creationId xmlns:a16="http://schemas.microsoft.com/office/drawing/2014/main" id="{FFD25A19-1D78-1D3A-FB44-6CF2349E7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" y="331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91174" name="Text Box 45">
              <a:extLst>
                <a:ext uri="{FF2B5EF4-FFF2-40B4-BE49-F238E27FC236}">
                  <a16:creationId xmlns:a16="http://schemas.microsoft.com/office/drawing/2014/main" id="{F6637FE8-9781-206D-7D97-69C67E9A1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3" y="283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91175" name="Text Box 46">
              <a:extLst>
                <a:ext uri="{FF2B5EF4-FFF2-40B4-BE49-F238E27FC236}">
                  <a16:creationId xmlns:a16="http://schemas.microsoft.com/office/drawing/2014/main" id="{7B597D0E-E379-59DF-D831-D97B07569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" y="1824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</a:p>
          </p:txBody>
        </p:sp>
        <p:sp>
          <p:nvSpPr>
            <p:cNvPr id="91176" name="Text Box 47">
              <a:extLst>
                <a:ext uri="{FF2B5EF4-FFF2-40B4-BE49-F238E27FC236}">
                  <a16:creationId xmlns:a16="http://schemas.microsoft.com/office/drawing/2014/main" id="{A127374D-63D9-4AB7-AF80-5853A84B1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7" y="2544"/>
              <a:ext cx="2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</a:p>
          </p:txBody>
        </p:sp>
        <p:sp>
          <p:nvSpPr>
            <p:cNvPr id="91177" name="Text Box 48">
              <a:extLst>
                <a:ext uri="{FF2B5EF4-FFF2-40B4-BE49-F238E27FC236}">
                  <a16:creationId xmlns:a16="http://schemas.microsoft.com/office/drawing/2014/main" id="{DBCC27CB-0076-2D45-AE07-825D0470B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" y="1056"/>
              <a:ext cx="2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</a:p>
          </p:txBody>
        </p:sp>
        <p:sp>
          <p:nvSpPr>
            <p:cNvPr id="91178" name="Text Box 49">
              <a:extLst>
                <a:ext uri="{FF2B5EF4-FFF2-40B4-BE49-F238E27FC236}">
                  <a16:creationId xmlns:a16="http://schemas.microsoft.com/office/drawing/2014/main" id="{4FD90AA7-671D-69A3-1F10-A3327851F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0" y="1776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</a:p>
          </p:txBody>
        </p:sp>
      </p:grpSp>
      <p:sp>
        <p:nvSpPr>
          <p:cNvPr id="177202" name="Line 50">
            <a:extLst>
              <a:ext uri="{FF2B5EF4-FFF2-40B4-BE49-F238E27FC236}">
                <a16:creationId xmlns:a16="http://schemas.microsoft.com/office/drawing/2014/main" id="{5FBD5813-0797-8808-ED9D-0DB3B05FCF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590800"/>
            <a:ext cx="30480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7203" name="Line 51">
            <a:extLst>
              <a:ext uri="{FF2B5EF4-FFF2-40B4-BE49-F238E27FC236}">
                <a16:creationId xmlns:a16="http://schemas.microsoft.com/office/drawing/2014/main" id="{2135378B-9396-8AAA-7CD8-5CAFFBE14B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1600200"/>
            <a:ext cx="914400" cy="213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7204" name="Text Box 52">
            <a:extLst>
              <a:ext uri="{FF2B5EF4-FFF2-40B4-BE49-F238E27FC236}">
                <a16:creationId xmlns:a16="http://schemas.microsoft.com/office/drawing/2014/main" id="{FCA3B02D-8C99-2F5E-3C9E-D846C2404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6213" y="2286000"/>
            <a:ext cx="43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177205" name="Freeform 53">
            <a:extLst>
              <a:ext uri="{FF2B5EF4-FFF2-40B4-BE49-F238E27FC236}">
                <a16:creationId xmlns:a16="http://schemas.microsoft.com/office/drawing/2014/main" id="{3A6B43CB-44F8-F145-6C3A-CEEE3C7B7395}"/>
              </a:ext>
            </a:extLst>
          </p:cNvPr>
          <p:cNvSpPr>
            <a:spLocks/>
          </p:cNvSpPr>
          <p:nvPr/>
        </p:nvSpPr>
        <p:spPr bwMode="auto">
          <a:xfrm>
            <a:off x="6629400" y="5026026"/>
            <a:ext cx="3092450" cy="3175"/>
          </a:xfrm>
          <a:custGeom>
            <a:avLst/>
            <a:gdLst>
              <a:gd name="T0" fmla="*/ 0 w 1948"/>
              <a:gd name="T1" fmla="*/ 2147483647 h 2"/>
              <a:gd name="T2" fmla="*/ 2147483647 w 1948"/>
              <a:gd name="T3" fmla="*/ 0 h 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48" h="2">
                <a:moveTo>
                  <a:pt x="0" y="2"/>
                </a:moveTo>
                <a:lnTo>
                  <a:pt x="194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7206" name="Freeform 54">
            <a:extLst>
              <a:ext uri="{FF2B5EF4-FFF2-40B4-BE49-F238E27FC236}">
                <a16:creationId xmlns:a16="http://schemas.microsoft.com/office/drawing/2014/main" id="{EACF2D38-ABB6-A801-AC42-2A99D3EF1274}"/>
              </a:ext>
            </a:extLst>
          </p:cNvPr>
          <p:cNvSpPr>
            <a:spLocks/>
          </p:cNvSpPr>
          <p:nvPr/>
        </p:nvSpPr>
        <p:spPr bwMode="auto">
          <a:xfrm>
            <a:off x="8609013" y="5029200"/>
            <a:ext cx="1066800" cy="635000"/>
          </a:xfrm>
          <a:custGeom>
            <a:avLst/>
            <a:gdLst>
              <a:gd name="T0" fmla="*/ 0 w 672"/>
              <a:gd name="T1" fmla="*/ 2147483647 h 400"/>
              <a:gd name="T2" fmla="*/ 2147483647 w 672"/>
              <a:gd name="T3" fmla="*/ 0 h 4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72" h="400">
                <a:moveTo>
                  <a:pt x="0" y="400"/>
                </a:moveTo>
                <a:lnTo>
                  <a:pt x="672" y="0"/>
                </a:lnTo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7207" name="Line 55">
            <a:extLst>
              <a:ext uri="{FF2B5EF4-FFF2-40B4-BE49-F238E27FC236}">
                <a16:creationId xmlns:a16="http://schemas.microsoft.com/office/drawing/2014/main" id="{641FFCC2-EE87-0DF8-7840-A61C86D31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1600200"/>
            <a:ext cx="0" cy="403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7208" name="Text Box 56">
            <a:extLst>
              <a:ext uri="{FF2B5EF4-FFF2-40B4-BE49-F238E27FC236}">
                <a16:creationId xmlns:a16="http://schemas.microsoft.com/office/drawing/2014/main" id="{2914DCC5-2BE9-71E8-8D04-EC50AB99C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263" y="5638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grpSp>
        <p:nvGrpSpPr>
          <p:cNvPr id="177209" name="Group 57">
            <a:extLst>
              <a:ext uri="{FF2B5EF4-FFF2-40B4-BE49-F238E27FC236}">
                <a16:creationId xmlns:a16="http://schemas.microsoft.com/office/drawing/2014/main" id="{1BAD71CE-0F27-8299-BFEE-7BD86D5F7704}"/>
              </a:ext>
            </a:extLst>
          </p:cNvPr>
          <p:cNvGrpSpPr>
            <a:grpSpLocks/>
          </p:cNvGrpSpPr>
          <p:nvPr/>
        </p:nvGrpSpPr>
        <p:grpSpPr bwMode="auto">
          <a:xfrm>
            <a:off x="9663114" y="2590800"/>
            <a:ext cx="319087" cy="2514600"/>
            <a:chOff x="5127" y="1920"/>
            <a:chExt cx="201" cy="1584"/>
          </a:xfrm>
        </p:grpSpPr>
        <p:sp>
          <p:nvSpPr>
            <p:cNvPr id="91163" name="Line 58">
              <a:extLst>
                <a:ext uri="{FF2B5EF4-FFF2-40B4-BE49-F238E27FC236}">
                  <a16:creationId xmlns:a16="http://schemas.microsoft.com/office/drawing/2014/main" id="{91254A6E-92A2-315C-B9AC-8E8697668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1920"/>
              <a:ext cx="0" cy="15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164" name="Text Box 59">
              <a:extLst>
                <a:ext uri="{FF2B5EF4-FFF2-40B4-BE49-F238E27FC236}">
                  <a16:creationId xmlns:a16="http://schemas.microsoft.com/office/drawing/2014/main" id="{48EC3861-6C2C-A7B2-381D-E06E434096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7" y="3216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</p:grpSp>
      <p:sp>
        <p:nvSpPr>
          <p:cNvPr id="177212" name="Line 60">
            <a:extLst>
              <a:ext uri="{FF2B5EF4-FFF2-40B4-BE49-F238E27FC236}">
                <a16:creationId xmlns:a16="http://schemas.microsoft.com/office/drawing/2014/main" id="{59140A24-1897-0A41-10EB-4136924886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4419600"/>
            <a:ext cx="19812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7213" name="Line 61">
            <a:extLst>
              <a:ext uri="{FF2B5EF4-FFF2-40B4-BE49-F238E27FC236}">
                <a16:creationId xmlns:a16="http://schemas.microsoft.com/office/drawing/2014/main" id="{5533755E-DB95-56A5-14F4-E425B14BB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029200"/>
            <a:ext cx="19812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7214" name="Freeform 62">
            <a:extLst>
              <a:ext uri="{FF2B5EF4-FFF2-40B4-BE49-F238E27FC236}">
                <a16:creationId xmlns:a16="http://schemas.microsoft.com/office/drawing/2014/main" id="{CDD24F18-ECB7-6ADD-3648-46890B312B7A}"/>
              </a:ext>
            </a:extLst>
          </p:cNvPr>
          <p:cNvSpPr>
            <a:spLocks/>
          </p:cNvSpPr>
          <p:nvPr/>
        </p:nvSpPr>
        <p:spPr bwMode="auto">
          <a:xfrm>
            <a:off x="8610600" y="5029201"/>
            <a:ext cx="1066800" cy="633413"/>
          </a:xfrm>
          <a:custGeom>
            <a:avLst/>
            <a:gdLst>
              <a:gd name="T0" fmla="*/ 0 w 672"/>
              <a:gd name="T1" fmla="*/ 2147483647 h 399"/>
              <a:gd name="T2" fmla="*/ 2147483647 w 672"/>
              <a:gd name="T3" fmla="*/ 0 h 39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72" h="399">
                <a:moveTo>
                  <a:pt x="0" y="399"/>
                </a:moveTo>
                <a:lnTo>
                  <a:pt x="672" y="0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1158" name="Text Box 63">
            <a:extLst>
              <a:ext uri="{FF2B5EF4-FFF2-40B4-BE49-F238E27FC236}">
                <a16:creationId xmlns:a16="http://schemas.microsoft.com/office/drawing/2014/main" id="{278BAAAE-461C-49BB-D3C5-9F4EB449F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26035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：已知</a:t>
            </a: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AC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为正平线，补全平行四边形</a:t>
            </a: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ABCD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的水平投影。</a:t>
            </a:r>
          </a:p>
        </p:txBody>
      </p:sp>
      <p:sp>
        <p:nvSpPr>
          <p:cNvPr id="177216" name="Text Box 64">
            <a:extLst>
              <a:ext uri="{FF2B5EF4-FFF2-40B4-BE49-F238E27FC236}">
                <a16:creationId xmlns:a16="http://schemas.microsoft.com/office/drawing/2014/main" id="{5B4E4984-6449-B150-23B0-4E3EC0458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3" y="1295400"/>
            <a:ext cx="110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解法一</a:t>
            </a:r>
          </a:p>
        </p:txBody>
      </p:sp>
      <p:sp>
        <p:nvSpPr>
          <p:cNvPr id="177217" name="Text Box 65">
            <a:extLst>
              <a:ext uri="{FF2B5EF4-FFF2-40B4-BE49-F238E27FC236}">
                <a16:creationId xmlns:a16="http://schemas.microsoft.com/office/drawing/2014/main" id="{7C140AFD-69D2-0AC4-3F9A-E730F1195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6" y="1371600"/>
            <a:ext cx="110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解法二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"/>
                                        <p:tgtEl>
                                          <p:spTgt spid="17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7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7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7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75"/>
                                        <p:tgtEl>
                                          <p:spTgt spid="177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7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7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204" grpId="0" build="p" autoUpdateAnimBg="0"/>
      <p:bldP spid="177208" grpId="0" build="p" autoUpdateAnimBg="0"/>
      <p:bldP spid="177216" grpId="0" autoUpdateAnimBg="0"/>
      <p:bldP spid="177217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>
            <a:extLst>
              <a:ext uri="{FF2B5EF4-FFF2-40B4-BE49-F238E27FC236}">
                <a16:creationId xmlns:a16="http://schemas.microsoft.com/office/drawing/2014/main" id="{E4955510-1156-9879-360A-517CA9B4AD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72937"/>
            <a:ext cx="4462462" cy="619125"/>
          </a:xfrm>
          <a:prstGeom prst="rect">
            <a:avLst/>
          </a:prstGeom>
          <a:noFill/>
        </p:spPr>
        <p:txBody>
          <a:bodyPr anchor="b"/>
          <a:lstStyle/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2.6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投影变换</a:t>
            </a:r>
          </a:p>
        </p:txBody>
      </p:sp>
      <p:sp>
        <p:nvSpPr>
          <p:cNvPr id="92163" name="Rectangle 6">
            <a:extLst>
              <a:ext uri="{FF2B5EF4-FFF2-40B4-BE49-F238E27FC236}">
                <a16:creationId xmlns:a16="http://schemas.microsoft.com/office/drawing/2014/main" id="{97FE3E4C-5017-3EE8-B936-77DCFCB8648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000376" y="2054225"/>
            <a:ext cx="4391025" cy="23114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四个基本问题</a:t>
            </a:r>
          </a:p>
          <a:p>
            <a:pPr eaLnBrk="1" hangingPunct="1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一般位置直线→平行线</a:t>
            </a:r>
          </a:p>
          <a:p>
            <a:pPr eaLnBrk="1" hangingPunct="1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一般位置直线→垂直线</a:t>
            </a:r>
          </a:p>
          <a:p>
            <a:pPr eaLnBrk="1" hangingPunct="1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一般位置平面→垂直面</a:t>
            </a:r>
          </a:p>
          <a:p>
            <a:pPr eaLnBrk="1" hangingPunct="1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一般位置平面→平行面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Text Box 5">
            <a:extLst>
              <a:ext uri="{FF2B5EF4-FFF2-40B4-BE49-F238E27FC236}">
                <a16:creationId xmlns:a16="http://schemas.microsoft.com/office/drawing/2014/main" id="{D757DAA7-1FED-CEB5-FF0B-649C7D244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77003"/>
            <a:ext cx="40195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kumimoji="1"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一般位置直线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变成投影面平行线</a:t>
            </a:r>
          </a:p>
        </p:txBody>
      </p:sp>
      <p:sp>
        <p:nvSpPr>
          <p:cNvPr id="179206" name="Text Box 6">
            <a:extLst>
              <a:ext uri="{FF2B5EF4-FFF2-40B4-BE49-F238E27FC236}">
                <a16:creationId xmlns:a16="http://schemas.microsoft.com/office/drawing/2014/main" id="{F9E52159-B9AE-3F9E-5A23-ADB794C71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050" y="871539"/>
            <a:ext cx="58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a'</a:t>
            </a:r>
          </a:p>
        </p:txBody>
      </p:sp>
      <p:sp>
        <p:nvSpPr>
          <p:cNvPr id="179207" name="Text Box 7">
            <a:extLst>
              <a:ext uri="{FF2B5EF4-FFF2-40B4-BE49-F238E27FC236}">
                <a16:creationId xmlns:a16="http://schemas.microsoft.com/office/drawing/2014/main" id="{0BB975C5-AF95-C9C8-8FB9-760562F36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9664" y="2208213"/>
            <a:ext cx="44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O</a:t>
            </a:r>
            <a:r>
              <a:rPr kumimoji="1" lang="en-US" altLang="zh-CN" sz="24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79208" name="Text Box 8">
            <a:extLst>
              <a:ext uri="{FF2B5EF4-FFF2-40B4-BE49-F238E27FC236}">
                <a16:creationId xmlns:a16="http://schemas.microsoft.com/office/drawing/2014/main" id="{78123B4A-5799-5906-06E8-9D8FA4227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1" y="4286162"/>
            <a:ext cx="55483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空  间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P1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∥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直线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投  影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O1X1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轴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∥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直线的某投影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新投影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：反映直线的实长及某倾角</a:t>
            </a:r>
          </a:p>
        </p:txBody>
      </p:sp>
      <p:sp>
        <p:nvSpPr>
          <p:cNvPr id="179209" name="Text Box 9">
            <a:extLst>
              <a:ext uri="{FF2B5EF4-FFF2-40B4-BE49-F238E27FC236}">
                <a16:creationId xmlns:a16="http://schemas.microsoft.com/office/drawing/2014/main" id="{6ABFF19E-E63D-4951-9474-A176025C1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638" y="2681289"/>
            <a:ext cx="303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a</a:t>
            </a:r>
          </a:p>
        </p:txBody>
      </p:sp>
      <p:sp>
        <p:nvSpPr>
          <p:cNvPr id="179210" name="Line 10">
            <a:extLst>
              <a:ext uri="{FF2B5EF4-FFF2-40B4-BE49-F238E27FC236}">
                <a16:creationId xmlns:a16="http://schemas.microsoft.com/office/drawing/2014/main" id="{01C9B5F8-1342-141B-8A14-E32DC96BCD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35851" y="2486025"/>
            <a:ext cx="261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9211" name="Text Box 11">
            <a:extLst>
              <a:ext uri="{FF2B5EF4-FFF2-40B4-BE49-F238E27FC236}">
                <a16:creationId xmlns:a16="http://schemas.microsoft.com/office/drawing/2014/main" id="{D38A3202-3F23-FC14-010E-47B0AE6B4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076" y="2249488"/>
            <a:ext cx="581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X</a:t>
            </a:r>
            <a:r>
              <a:rPr kumimoji="1" lang="en-US" altLang="zh-CN" sz="24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79212" name="Line 12">
            <a:extLst>
              <a:ext uri="{FF2B5EF4-FFF2-40B4-BE49-F238E27FC236}">
                <a16:creationId xmlns:a16="http://schemas.microsoft.com/office/drawing/2014/main" id="{3A809B0E-FFE9-2F76-DDF4-993C3C38C7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6913" y="1262063"/>
            <a:ext cx="0" cy="176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9213" name="Text Box 13">
            <a:extLst>
              <a:ext uri="{FF2B5EF4-FFF2-40B4-BE49-F238E27FC236}">
                <a16:creationId xmlns:a16="http://schemas.microsoft.com/office/drawing/2014/main" id="{9DF616F6-4D31-8B9F-2901-784DD4217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3388" y="3559176"/>
            <a:ext cx="303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b</a:t>
            </a:r>
          </a:p>
        </p:txBody>
      </p:sp>
      <p:sp>
        <p:nvSpPr>
          <p:cNvPr id="179214" name="Text Box 14">
            <a:extLst>
              <a:ext uri="{FF2B5EF4-FFF2-40B4-BE49-F238E27FC236}">
                <a16:creationId xmlns:a16="http://schemas.microsoft.com/office/drawing/2014/main" id="{CCE2D14E-24CF-AF66-7BA8-A578E7DE6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1475" y="1463676"/>
            <a:ext cx="58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b'</a:t>
            </a:r>
          </a:p>
        </p:txBody>
      </p:sp>
      <p:sp>
        <p:nvSpPr>
          <p:cNvPr id="179215" name="Line 15">
            <a:extLst>
              <a:ext uri="{FF2B5EF4-FFF2-40B4-BE49-F238E27FC236}">
                <a16:creationId xmlns:a16="http://schemas.microsoft.com/office/drawing/2014/main" id="{F38D321C-67BB-0D49-9773-B43C6631B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7988" y="1673226"/>
            <a:ext cx="0" cy="207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9216" name="Text Box 16">
            <a:extLst>
              <a:ext uri="{FF2B5EF4-FFF2-40B4-BE49-F238E27FC236}">
                <a16:creationId xmlns:a16="http://schemas.microsoft.com/office/drawing/2014/main" id="{06E43B3C-C43A-4B7D-5F88-B107DCCF5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363" y="2149476"/>
            <a:ext cx="336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V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H</a:t>
            </a:r>
            <a:endParaRPr lang="en-US" altLang="zh-CN" sz="24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9217" name="Line 17">
            <a:extLst>
              <a:ext uri="{FF2B5EF4-FFF2-40B4-BE49-F238E27FC236}">
                <a16:creationId xmlns:a16="http://schemas.microsoft.com/office/drawing/2014/main" id="{DCE0DCC3-9312-B447-E41C-520D2B3F15D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3738" y="1243014"/>
            <a:ext cx="990600" cy="42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79218" name="Line 18">
            <a:extLst>
              <a:ext uri="{FF2B5EF4-FFF2-40B4-BE49-F238E27FC236}">
                <a16:creationId xmlns:a16="http://schemas.microsoft.com/office/drawing/2014/main" id="{A07DAAE2-4232-CC80-AA39-C168C2A4B7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04213" y="3022601"/>
            <a:ext cx="1009650" cy="735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79219" name="Line 19">
            <a:extLst>
              <a:ext uri="{FF2B5EF4-FFF2-40B4-BE49-F238E27FC236}">
                <a16:creationId xmlns:a16="http://schemas.microsoft.com/office/drawing/2014/main" id="{356FF7B9-ABA6-043F-B0DB-8AB25272E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5826" y="3249613"/>
            <a:ext cx="2409825" cy="1789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79220" name="Text Box 20">
            <a:extLst>
              <a:ext uri="{FF2B5EF4-FFF2-40B4-BE49-F238E27FC236}">
                <a16:creationId xmlns:a16="http://schemas.microsoft.com/office/drawing/2014/main" id="{0ED464EC-EBEF-976D-B6D4-9A3319A2D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113" y="2906783"/>
            <a:ext cx="63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 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20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9221" name="Line 21">
            <a:extLst>
              <a:ext uri="{FF2B5EF4-FFF2-40B4-BE49-F238E27FC236}">
                <a16:creationId xmlns:a16="http://schemas.microsoft.com/office/drawing/2014/main" id="{611DF753-63EF-6527-994E-2193BBC5EA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77076" y="3033714"/>
            <a:ext cx="1236663" cy="164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79222" name="Line 22">
            <a:extLst>
              <a:ext uri="{FF2B5EF4-FFF2-40B4-BE49-F238E27FC236}">
                <a16:creationId xmlns:a16="http://schemas.microsoft.com/office/drawing/2014/main" id="{D35D4123-8956-DB6C-E511-768F16811D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18501" y="3751263"/>
            <a:ext cx="976313" cy="130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79223" name="Text Box 23">
            <a:extLst>
              <a:ext uri="{FF2B5EF4-FFF2-40B4-BE49-F238E27FC236}">
                <a16:creationId xmlns:a16="http://schemas.microsoft.com/office/drawing/2014/main" id="{E0FE592A-46EF-46E0-39C0-52A7B1CA9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226" y="4238626"/>
            <a:ext cx="511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a</a:t>
            </a:r>
            <a:r>
              <a:rPr kumimoji="1"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1</a:t>
            </a:r>
            <a:endParaRPr kumimoji="1" lang="en-US" altLang="zh-CN" sz="2000" b="1" i="1">
              <a:solidFill>
                <a:srgbClr val="080808"/>
              </a:solidFill>
              <a:latin typeface="ISOCPEUR" panose="020B0604020202020204" pitchFamily="34" charset="0"/>
              <a:ea typeface="仿宋_GB2312" pitchFamily="49" charset="-122"/>
            </a:endParaRPr>
          </a:p>
        </p:txBody>
      </p:sp>
      <p:sp>
        <p:nvSpPr>
          <p:cNvPr id="179224" name="Text Box 24">
            <a:extLst>
              <a:ext uri="{FF2B5EF4-FFF2-40B4-BE49-F238E27FC236}">
                <a16:creationId xmlns:a16="http://schemas.microsoft.com/office/drawing/2014/main" id="{7C40E7B2-2333-A643-F2DC-A6FF184ED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9" y="4899026"/>
            <a:ext cx="604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b</a:t>
            </a:r>
            <a:r>
              <a:rPr kumimoji="1"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1</a:t>
            </a:r>
            <a:endParaRPr kumimoji="1" lang="en-US" altLang="zh-CN" sz="2000" b="1" i="1">
              <a:solidFill>
                <a:srgbClr val="080808"/>
              </a:solidFill>
              <a:latin typeface="ISOCPEUR" panose="020B0604020202020204" pitchFamily="34" charset="0"/>
              <a:ea typeface="仿宋_GB2312" pitchFamily="49" charset="-122"/>
            </a:endParaRPr>
          </a:p>
        </p:txBody>
      </p:sp>
      <p:sp>
        <p:nvSpPr>
          <p:cNvPr id="179225" name="Line 25">
            <a:extLst>
              <a:ext uri="{FF2B5EF4-FFF2-40B4-BE49-F238E27FC236}">
                <a16:creationId xmlns:a16="http://schemas.microsoft.com/office/drawing/2014/main" id="{2276139C-041D-3472-4F49-6B0E5F966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9763" y="1808163"/>
            <a:ext cx="114300" cy="5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79226" name="Line 26">
            <a:extLst>
              <a:ext uri="{FF2B5EF4-FFF2-40B4-BE49-F238E27FC236}">
                <a16:creationId xmlns:a16="http://schemas.microsoft.com/office/drawing/2014/main" id="{470E5382-28BE-46EB-75B1-54FCBE758B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7763" y="3979863"/>
            <a:ext cx="10160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79227" name="Line 27">
            <a:extLst>
              <a:ext uri="{FF2B5EF4-FFF2-40B4-BE49-F238E27FC236}">
                <a16:creationId xmlns:a16="http://schemas.microsoft.com/office/drawing/2014/main" id="{7F8D7A42-C9F6-07E0-1820-DB970F5B3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50363" y="2011363"/>
            <a:ext cx="101600" cy="5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79228" name="Line 28">
            <a:extLst>
              <a:ext uri="{FF2B5EF4-FFF2-40B4-BE49-F238E27FC236}">
                <a16:creationId xmlns:a16="http://schemas.microsoft.com/office/drawing/2014/main" id="{8D70F9C8-AA76-0E54-A470-5C34BB4659EF}"/>
              </a:ext>
            </a:extLst>
          </p:cNvPr>
          <p:cNvSpPr>
            <a:spLocks noChangeShapeType="1"/>
          </p:cNvSpPr>
          <p:nvPr/>
        </p:nvSpPr>
        <p:spPr bwMode="auto">
          <a:xfrm>
            <a:off x="9250363" y="2112963"/>
            <a:ext cx="101600" cy="5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79229" name="Line 29">
            <a:extLst>
              <a:ext uri="{FF2B5EF4-FFF2-40B4-BE49-F238E27FC236}">
                <a16:creationId xmlns:a16="http://schemas.microsoft.com/office/drawing/2014/main" id="{372A9AC9-CA7C-EBA7-CEF3-000B34FB1A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77263" y="4576763"/>
            <a:ext cx="88900" cy="13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79230" name="Line 30">
            <a:extLst>
              <a:ext uri="{FF2B5EF4-FFF2-40B4-BE49-F238E27FC236}">
                <a16:creationId xmlns:a16="http://schemas.microsoft.com/office/drawing/2014/main" id="{7A7BC773-0656-8B53-A747-FA8F5C96A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6463" y="4652963"/>
            <a:ext cx="88900" cy="13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79231" name="Line 31">
            <a:extLst>
              <a:ext uri="{FF2B5EF4-FFF2-40B4-BE49-F238E27FC236}">
                <a16:creationId xmlns:a16="http://schemas.microsoft.com/office/drawing/2014/main" id="{90D8B045-9B62-C2DD-9088-34CB995995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8663" y="4678363"/>
            <a:ext cx="1244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79232" name="Text Box 32">
            <a:extLst>
              <a:ext uri="{FF2B5EF4-FFF2-40B4-BE49-F238E27FC236}">
                <a16:creationId xmlns:a16="http://schemas.microsoft.com/office/drawing/2014/main" id="{749713E6-2702-FD85-A974-2C8C31494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4706938"/>
            <a:ext cx="327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L</a:t>
            </a:r>
          </a:p>
        </p:txBody>
      </p:sp>
      <p:sp>
        <p:nvSpPr>
          <p:cNvPr id="179233" name="Line 33">
            <a:extLst>
              <a:ext uri="{FF2B5EF4-FFF2-40B4-BE49-F238E27FC236}">
                <a16:creationId xmlns:a16="http://schemas.microsoft.com/office/drawing/2014/main" id="{CFCC7840-3A05-25CD-EB65-37D43CF97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0600" y="4327525"/>
            <a:ext cx="960438" cy="71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79234" name="Text Box 34">
            <a:extLst>
              <a:ext uri="{FF2B5EF4-FFF2-40B4-BE49-F238E27FC236}">
                <a16:creationId xmlns:a16="http://schemas.microsoft.com/office/drawing/2014/main" id="{69CF2F38-03B8-D4C7-93AB-F237707B1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026" y="4602163"/>
            <a:ext cx="328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</a:t>
            </a:r>
            <a:endParaRPr lang="zh-CN" altLang="en-US" sz="24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9235" name="Arc 35">
            <a:extLst>
              <a:ext uri="{FF2B5EF4-FFF2-40B4-BE49-F238E27FC236}">
                <a16:creationId xmlns:a16="http://schemas.microsoft.com/office/drawing/2014/main" id="{AB17FDFB-9C1C-780B-2CCE-3A45FB24E327}"/>
              </a:ext>
            </a:extLst>
          </p:cNvPr>
          <p:cNvSpPr>
            <a:spLocks/>
          </p:cNvSpPr>
          <p:nvPr/>
        </p:nvSpPr>
        <p:spPr bwMode="auto">
          <a:xfrm flipH="1">
            <a:off x="7999413" y="4761985"/>
            <a:ext cx="296862" cy="369332"/>
          </a:xfrm>
          <a:custGeom>
            <a:avLst/>
            <a:gdLst>
              <a:gd name="T0" fmla="*/ 2147483647 w 20819"/>
              <a:gd name="T1" fmla="*/ 0 h 13534"/>
              <a:gd name="T2" fmla="*/ 2147483647 w 20819"/>
              <a:gd name="T3" fmla="*/ 2147483647 h 13534"/>
              <a:gd name="T4" fmla="*/ 0 w 20819"/>
              <a:gd name="T5" fmla="*/ 2147483647 h 135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19" h="13534" fill="none" extrusionOk="0">
                <a:moveTo>
                  <a:pt x="16834" y="-1"/>
                </a:moveTo>
                <a:cubicBezTo>
                  <a:pt x="18678" y="2293"/>
                  <a:pt x="20034" y="4940"/>
                  <a:pt x="20818" y="7777"/>
                </a:cubicBezTo>
              </a:path>
              <a:path w="20819" h="13534" stroke="0" extrusionOk="0">
                <a:moveTo>
                  <a:pt x="16834" y="-1"/>
                </a:moveTo>
                <a:cubicBezTo>
                  <a:pt x="18678" y="2293"/>
                  <a:pt x="20034" y="4940"/>
                  <a:pt x="20818" y="7777"/>
                </a:cubicBezTo>
                <a:lnTo>
                  <a:pt x="0" y="13534"/>
                </a:lnTo>
                <a:lnTo>
                  <a:pt x="16834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3217" name="Rectangle 36">
            <a:extLst>
              <a:ext uri="{FF2B5EF4-FFF2-40B4-BE49-F238E27FC236}">
                <a16:creationId xmlns:a16="http://schemas.microsoft.com/office/drawing/2014/main" id="{EC2237CA-60F0-0ABE-57E0-53C407873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333375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四个基本问题</a:t>
            </a:r>
          </a:p>
        </p:txBody>
      </p:sp>
      <p:sp>
        <p:nvSpPr>
          <p:cNvPr id="179237" name="AutoShape 37">
            <a:extLst>
              <a:ext uri="{FF2B5EF4-FFF2-40B4-BE49-F238E27FC236}">
                <a16:creationId xmlns:a16="http://schemas.microsoft.com/office/drawing/2014/main" id="{B13576D6-CF85-840E-F5FE-F396C30AA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563" y="4417895"/>
            <a:ext cx="259766" cy="519351"/>
          </a:xfrm>
          <a:prstGeom prst="flowChartConnector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9238" name="AutoShape 38">
            <a:extLst>
              <a:ext uri="{FF2B5EF4-FFF2-40B4-BE49-F238E27FC236}">
                <a16:creationId xmlns:a16="http://schemas.microsoft.com/office/drawing/2014/main" id="{1C31DB49-F6FA-018B-C055-5500E2AD5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2463" y="4786195"/>
            <a:ext cx="259766" cy="519351"/>
          </a:xfrm>
          <a:prstGeom prst="flowChartConnector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9239" name="Rectangle 39">
            <a:extLst>
              <a:ext uri="{FF2B5EF4-FFF2-40B4-BE49-F238E27FC236}">
                <a16:creationId xmlns:a16="http://schemas.microsoft.com/office/drawing/2014/main" id="{DA07FED2-D4FA-61B8-65FC-5C250FC9A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1147158"/>
            <a:ext cx="38877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kumimoji="1"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一般位置直线→平行线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kumimoji="1"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一般位置直线→垂直线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kumimoji="1"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一般位置平面→垂直面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kumimoji="1"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一般位置平面→平行面</a:t>
            </a:r>
          </a:p>
        </p:txBody>
      </p:sp>
      <p:sp>
        <p:nvSpPr>
          <p:cNvPr id="179240" name="Text Box 40">
            <a:extLst>
              <a:ext uri="{FF2B5EF4-FFF2-40B4-BE49-F238E27FC236}">
                <a16:creationId xmlns:a16="http://schemas.microsoft.com/office/drawing/2014/main" id="{DA61EE94-AF40-0845-43D7-C47091EF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0" y="4733896"/>
            <a:ext cx="3786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20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9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9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7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7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7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7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7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7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7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7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7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7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7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7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7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autoUpdateAnimBg="0"/>
      <p:bldP spid="179206" grpId="0" autoUpdateAnimBg="0"/>
      <p:bldP spid="179207" grpId="0" autoUpdateAnimBg="0"/>
      <p:bldP spid="179208" grpId="0" autoUpdateAnimBg="0"/>
      <p:bldP spid="179209" grpId="0" autoUpdateAnimBg="0"/>
      <p:bldP spid="179211" grpId="0" autoUpdateAnimBg="0"/>
      <p:bldP spid="179213" grpId="0" autoUpdateAnimBg="0"/>
      <p:bldP spid="179214" grpId="0" autoUpdateAnimBg="0"/>
      <p:bldP spid="179216" grpId="0" autoUpdateAnimBg="0"/>
      <p:bldP spid="179220" grpId="0" autoUpdateAnimBg="0"/>
      <p:bldP spid="179223" grpId="0" autoUpdateAnimBg="0"/>
      <p:bldP spid="179224" grpId="0" autoUpdateAnimBg="0"/>
      <p:bldP spid="179232" grpId="0" autoUpdateAnimBg="0"/>
      <p:bldP spid="179234" grpId="0" autoUpdateAnimBg="0"/>
      <p:bldP spid="179237" grpId="0" animBg="1"/>
      <p:bldP spid="179238" grpId="0" animBg="1"/>
      <p:bldP spid="179239" grpId="0" build="p" autoUpdateAnimBg="0"/>
      <p:bldP spid="179240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9" name="Line 5">
            <a:extLst>
              <a:ext uri="{FF2B5EF4-FFF2-40B4-BE49-F238E27FC236}">
                <a16:creationId xmlns:a16="http://schemas.microsoft.com/office/drawing/2014/main" id="{A66DA065-63E8-F26E-1D4A-D77AE125EE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6300" y="3900489"/>
            <a:ext cx="1346200" cy="401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0230" name="Text Box 6">
            <a:extLst>
              <a:ext uri="{FF2B5EF4-FFF2-40B4-BE49-F238E27FC236}">
                <a16:creationId xmlns:a16="http://schemas.microsoft.com/office/drawing/2014/main" id="{0EFB78B7-4D6A-3B6C-2D06-4259CB95D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746" y="2981395"/>
            <a:ext cx="8354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2 </a:t>
            </a: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 P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 </a:t>
            </a:r>
            <a:endParaRPr lang="en-US" altLang="zh-CN" sz="20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0231" name="Line 7">
            <a:extLst>
              <a:ext uri="{FF2B5EF4-FFF2-40B4-BE49-F238E27FC236}">
                <a16:creationId xmlns:a16="http://schemas.microsoft.com/office/drawing/2014/main" id="{1F299E74-5D5D-F046-3578-B076A23422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8426" y="3400425"/>
            <a:ext cx="511175" cy="168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0232" name="Freeform 8">
            <a:extLst>
              <a:ext uri="{FF2B5EF4-FFF2-40B4-BE49-F238E27FC236}">
                <a16:creationId xmlns:a16="http://schemas.microsoft.com/office/drawing/2014/main" id="{7A361D11-BEB5-B1E1-99AA-EA77E6A319BF}"/>
              </a:ext>
            </a:extLst>
          </p:cNvPr>
          <p:cNvSpPr>
            <a:spLocks/>
          </p:cNvSpPr>
          <p:nvPr/>
        </p:nvSpPr>
        <p:spPr bwMode="auto">
          <a:xfrm>
            <a:off x="8255001" y="2771259"/>
            <a:ext cx="184731" cy="369332"/>
          </a:xfrm>
          <a:custGeom>
            <a:avLst/>
            <a:gdLst>
              <a:gd name="T0" fmla="*/ 2147483647 w 88"/>
              <a:gd name="T1" fmla="*/ 0 h 80"/>
              <a:gd name="T2" fmla="*/ 2147483647 w 88"/>
              <a:gd name="T3" fmla="*/ 2147483647 h 80"/>
              <a:gd name="T4" fmla="*/ 0 w 88"/>
              <a:gd name="T5" fmla="*/ 2147483647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8" h="80">
                <a:moveTo>
                  <a:pt x="56" y="0"/>
                </a:moveTo>
                <a:lnTo>
                  <a:pt x="88" y="80"/>
                </a:lnTo>
                <a:lnTo>
                  <a:pt x="0" y="4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0233" name="Freeform 9">
            <a:extLst>
              <a:ext uri="{FF2B5EF4-FFF2-40B4-BE49-F238E27FC236}">
                <a16:creationId xmlns:a16="http://schemas.microsoft.com/office/drawing/2014/main" id="{15F6EF5E-47F6-5409-B8A5-9C19E19B467F}"/>
              </a:ext>
            </a:extLst>
          </p:cNvPr>
          <p:cNvSpPr>
            <a:spLocks/>
          </p:cNvSpPr>
          <p:nvPr/>
        </p:nvSpPr>
        <p:spPr bwMode="auto">
          <a:xfrm rot="3001113">
            <a:off x="6236999" y="3814247"/>
            <a:ext cx="184731" cy="369332"/>
          </a:xfrm>
          <a:custGeom>
            <a:avLst/>
            <a:gdLst>
              <a:gd name="T0" fmla="*/ 2147483647 w 88"/>
              <a:gd name="T1" fmla="*/ 0 h 80"/>
              <a:gd name="T2" fmla="*/ 2147483647 w 88"/>
              <a:gd name="T3" fmla="*/ 2147483647 h 80"/>
              <a:gd name="T4" fmla="*/ 0 w 88"/>
              <a:gd name="T5" fmla="*/ 2147483647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8" h="80">
                <a:moveTo>
                  <a:pt x="56" y="0"/>
                </a:moveTo>
                <a:lnTo>
                  <a:pt x="88" y="80"/>
                </a:lnTo>
                <a:lnTo>
                  <a:pt x="0" y="4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0234" name="Text Box 10">
            <a:extLst>
              <a:ext uri="{FF2B5EF4-FFF2-40B4-BE49-F238E27FC236}">
                <a16:creationId xmlns:a16="http://schemas.microsoft.com/office/drawing/2014/main" id="{9520DB72-7F8D-B455-3D55-60DD36E78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301" y="3468689"/>
            <a:ext cx="1001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a</a:t>
            </a:r>
            <a:r>
              <a:rPr kumimoji="1"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2</a:t>
            </a:r>
            <a:r>
              <a:rPr kumimoji="1" lang="en-US" altLang="zh-CN" sz="2000" b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≡</a:t>
            </a: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b</a:t>
            </a:r>
            <a:r>
              <a:rPr kumimoji="1"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2</a:t>
            </a:r>
          </a:p>
        </p:txBody>
      </p:sp>
      <p:sp>
        <p:nvSpPr>
          <p:cNvPr id="180235" name="Text Box 11">
            <a:extLst>
              <a:ext uri="{FF2B5EF4-FFF2-40B4-BE49-F238E27FC236}">
                <a16:creationId xmlns:a16="http://schemas.microsoft.com/office/drawing/2014/main" id="{4E35F23C-1298-09DC-27AD-FF4546061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1855183"/>
            <a:ext cx="51435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空  间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P1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∥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直线，且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P1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H</a:t>
            </a:r>
            <a:endParaRPr lang="en-US" altLang="zh-CN" sz="2400" b="1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投  影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O1X1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轴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∥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直线的某投影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新投影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：反映直线的实长及某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倾角实际大小</a:t>
            </a:r>
          </a:p>
        </p:txBody>
      </p:sp>
      <p:sp>
        <p:nvSpPr>
          <p:cNvPr id="94217" name="Text Box 12">
            <a:extLst>
              <a:ext uri="{FF2B5EF4-FFF2-40B4-BE49-F238E27FC236}">
                <a16:creationId xmlns:a16="http://schemas.microsoft.com/office/drawing/2014/main" id="{CCE655F1-3E5F-0955-0AB1-B019FA333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6" y="234950"/>
            <a:ext cx="648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kumimoji="1"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．一般位置直线变成投影面垂直线</a:t>
            </a:r>
          </a:p>
        </p:txBody>
      </p:sp>
      <p:sp>
        <p:nvSpPr>
          <p:cNvPr id="180237" name="Text Box 13">
            <a:extLst>
              <a:ext uri="{FF2B5EF4-FFF2-40B4-BE49-F238E27FC236}">
                <a16:creationId xmlns:a16="http://schemas.microsoft.com/office/drawing/2014/main" id="{8699FAE9-2DD6-C05A-2860-BD9CCB7AD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3996721"/>
            <a:ext cx="49990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对于投影面平行线：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空  间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P2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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直线，且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P2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P1</a:t>
            </a:r>
            <a:endParaRPr lang="en-US" altLang="zh-CN" sz="2400" b="1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投  影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O2X2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轴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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直线的某投影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新投影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：积聚为一点</a:t>
            </a:r>
          </a:p>
        </p:txBody>
      </p:sp>
      <p:sp>
        <p:nvSpPr>
          <p:cNvPr id="180238" name="AutoShape 14">
            <a:extLst>
              <a:ext uri="{FF2B5EF4-FFF2-40B4-BE49-F238E27FC236}">
                <a16:creationId xmlns:a16="http://schemas.microsoft.com/office/drawing/2014/main" id="{8CD0D5FE-60F5-4F07-C25B-0090DAB48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5025" y="3635257"/>
            <a:ext cx="259766" cy="519351"/>
          </a:xfrm>
          <a:prstGeom prst="flowChartConnector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0239" name="Text Box 15">
            <a:extLst>
              <a:ext uri="{FF2B5EF4-FFF2-40B4-BE49-F238E27FC236}">
                <a16:creationId xmlns:a16="http://schemas.microsoft.com/office/drawing/2014/main" id="{79103176-E611-2E96-DA5E-73EBCBEBE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4910139"/>
            <a:ext cx="652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grpSp>
        <p:nvGrpSpPr>
          <p:cNvPr id="94221" name="Group 16">
            <a:extLst>
              <a:ext uri="{FF2B5EF4-FFF2-40B4-BE49-F238E27FC236}">
                <a16:creationId xmlns:a16="http://schemas.microsoft.com/office/drawing/2014/main" id="{5F9E69E6-F663-44F2-4601-B75793512676}"/>
              </a:ext>
            </a:extLst>
          </p:cNvPr>
          <p:cNvGrpSpPr>
            <a:grpSpLocks/>
          </p:cNvGrpSpPr>
          <p:nvPr/>
        </p:nvGrpSpPr>
        <p:grpSpPr bwMode="auto">
          <a:xfrm>
            <a:off x="6875463" y="495300"/>
            <a:ext cx="3814762" cy="4433888"/>
            <a:chOff x="3395" y="96"/>
            <a:chExt cx="2403" cy="2793"/>
          </a:xfrm>
        </p:grpSpPr>
        <p:sp>
          <p:nvSpPr>
            <p:cNvPr id="94222" name="Text Box 17">
              <a:extLst>
                <a:ext uri="{FF2B5EF4-FFF2-40B4-BE49-F238E27FC236}">
                  <a16:creationId xmlns:a16="http://schemas.microsoft.com/office/drawing/2014/main" id="{EB9BAD51-933A-EE16-AB66-32F32825F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3" y="96"/>
              <a:ext cx="3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a'</a:t>
              </a:r>
            </a:p>
          </p:txBody>
        </p:sp>
        <p:sp>
          <p:nvSpPr>
            <p:cNvPr id="94223" name="Text Box 18">
              <a:extLst>
                <a:ext uri="{FF2B5EF4-FFF2-40B4-BE49-F238E27FC236}">
                  <a16:creationId xmlns:a16="http://schemas.microsoft.com/office/drawing/2014/main" id="{3C37679F-AE9E-3430-4289-2D0474793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0" y="938"/>
              <a:ext cx="2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O</a:t>
              </a:r>
              <a:r>
                <a:rPr kumimoji="1" lang="en-US" altLang="zh-CN" sz="2400" b="1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94224" name="Text Box 19">
              <a:extLst>
                <a:ext uri="{FF2B5EF4-FFF2-40B4-BE49-F238E27FC236}">
                  <a16:creationId xmlns:a16="http://schemas.microsoft.com/office/drawing/2014/main" id="{39CA35C2-9248-0E59-F6BB-A60891C26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4" y="1236"/>
              <a:ext cx="1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a</a:t>
              </a:r>
            </a:p>
          </p:txBody>
        </p:sp>
        <p:sp>
          <p:nvSpPr>
            <p:cNvPr id="94225" name="Line 20">
              <a:extLst>
                <a:ext uri="{FF2B5EF4-FFF2-40B4-BE49-F238E27FC236}">
                  <a16:creationId xmlns:a16="http://schemas.microsoft.com/office/drawing/2014/main" id="{C1959D5B-BDB6-2EB3-E13A-B9C53AB01D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5" y="1113"/>
              <a:ext cx="16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226" name="Text Box 21">
              <a:extLst>
                <a:ext uri="{FF2B5EF4-FFF2-40B4-BE49-F238E27FC236}">
                  <a16:creationId xmlns:a16="http://schemas.microsoft.com/office/drawing/2014/main" id="{633ACBFF-A5AA-ACBC-40C8-F87EF26F3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9" y="964"/>
              <a:ext cx="3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zh-CN" altLang="en-US" sz="2400" b="1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X</a:t>
              </a:r>
              <a:r>
                <a:rPr kumimoji="1" lang="en-US" altLang="zh-CN" sz="2400" b="1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94227" name="Line 22">
              <a:extLst>
                <a:ext uri="{FF2B5EF4-FFF2-40B4-BE49-F238E27FC236}">
                  <a16:creationId xmlns:a16="http://schemas.microsoft.com/office/drawing/2014/main" id="{9EB4D1D4-9E66-3AC6-B114-704BB9463F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0" y="342"/>
              <a:ext cx="0" cy="1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228" name="Text Box 23">
              <a:extLst>
                <a:ext uri="{FF2B5EF4-FFF2-40B4-BE49-F238E27FC236}">
                  <a16:creationId xmlns:a16="http://schemas.microsoft.com/office/drawing/2014/main" id="{0B780DF2-228B-C04A-7221-FBE4F0D1D6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4" y="1789"/>
              <a:ext cx="1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b</a:t>
              </a:r>
            </a:p>
          </p:txBody>
        </p:sp>
        <p:sp>
          <p:nvSpPr>
            <p:cNvPr id="94229" name="Text Box 24">
              <a:extLst>
                <a:ext uri="{FF2B5EF4-FFF2-40B4-BE49-F238E27FC236}">
                  <a16:creationId xmlns:a16="http://schemas.microsoft.com/office/drawing/2014/main" id="{2E2F17B8-E687-9A7B-39C4-018B9A6D8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5" y="469"/>
              <a:ext cx="3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b'</a:t>
              </a:r>
            </a:p>
          </p:txBody>
        </p:sp>
        <p:sp>
          <p:nvSpPr>
            <p:cNvPr id="94230" name="Line 25">
              <a:extLst>
                <a:ext uri="{FF2B5EF4-FFF2-40B4-BE49-F238E27FC236}">
                  <a16:creationId xmlns:a16="http://schemas.microsoft.com/office/drawing/2014/main" id="{45F0739A-25D3-D935-D791-82F3D7908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8" y="601"/>
              <a:ext cx="0" cy="13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231" name="Text Box 26">
              <a:extLst>
                <a:ext uri="{FF2B5EF4-FFF2-40B4-BE49-F238E27FC236}">
                  <a16:creationId xmlns:a16="http://schemas.microsoft.com/office/drawing/2014/main" id="{48999CF2-EFF4-B466-6E76-C94F46775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901"/>
              <a:ext cx="2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V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H</a:t>
              </a:r>
              <a:endParaRPr lang="en-US" altLang="zh-CN" sz="24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232" name="Line 27">
              <a:extLst>
                <a:ext uri="{FF2B5EF4-FFF2-40B4-BE49-F238E27FC236}">
                  <a16:creationId xmlns:a16="http://schemas.microsoft.com/office/drawing/2014/main" id="{95BB1DC4-359E-35E4-C29E-DA70F3BEF1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8" y="330"/>
              <a:ext cx="624" cy="2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4233" name="Line 28">
              <a:extLst>
                <a:ext uri="{FF2B5EF4-FFF2-40B4-BE49-F238E27FC236}">
                  <a16:creationId xmlns:a16="http://schemas.microsoft.com/office/drawing/2014/main" id="{FCC96A63-1D1A-9A7E-B7AF-CA23F772A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52" y="1451"/>
              <a:ext cx="636" cy="4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4234" name="Line 29">
              <a:extLst>
                <a:ext uri="{FF2B5EF4-FFF2-40B4-BE49-F238E27FC236}">
                  <a16:creationId xmlns:a16="http://schemas.microsoft.com/office/drawing/2014/main" id="{D93DA4D7-FD6C-5ECF-967B-A0E88CC62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9" y="1594"/>
              <a:ext cx="1518" cy="1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4235" name="Text Box 30">
              <a:extLst>
                <a:ext uri="{FF2B5EF4-FFF2-40B4-BE49-F238E27FC236}">
                  <a16:creationId xmlns:a16="http://schemas.microsoft.com/office/drawing/2014/main" id="{FD092D25-BD10-BF5B-303E-876ABE487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1378"/>
              <a:ext cx="40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X</a:t>
              </a:r>
              <a:r>
                <a:rPr lang="en-US" altLang="zh-CN" sz="2000" b="1" i="1" baseline="-10000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1</a:t>
              </a:r>
              <a:r>
                <a:rPr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 H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P</a:t>
              </a:r>
              <a:r>
                <a:rPr lang="en-US" altLang="zh-CN" sz="2000" b="1" i="1" baseline="-10000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236" name="Line 31">
              <a:extLst>
                <a:ext uri="{FF2B5EF4-FFF2-40B4-BE49-F238E27FC236}">
                  <a16:creationId xmlns:a16="http://schemas.microsoft.com/office/drawing/2014/main" id="{7F33B526-F057-6836-01C8-4154A61773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9" y="1458"/>
              <a:ext cx="779" cy="1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4237" name="Line 32">
              <a:extLst>
                <a:ext uri="{FF2B5EF4-FFF2-40B4-BE49-F238E27FC236}">
                  <a16:creationId xmlns:a16="http://schemas.microsoft.com/office/drawing/2014/main" id="{9A848B45-A1DA-E41E-F447-DA9E36017D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1" y="1910"/>
              <a:ext cx="615" cy="8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4238" name="Text Box 33">
              <a:extLst>
                <a:ext uri="{FF2B5EF4-FFF2-40B4-BE49-F238E27FC236}">
                  <a16:creationId xmlns:a16="http://schemas.microsoft.com/office/drawing/2014/main" id="{0376C95E-3AB8-9F37-1AE9-061A598B0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5" y="2217"/>
              <a:ext cx="3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a</a:t>
              </a:r>
              <a:r>
                <a:rPr kumimoji="1" lang="en-US" altLang="zh-CN" sz="2000" b="1" i="1" baseline="-10000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1</a:t>
              </a:r>
              <a:endPara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endParaRPr>
            </a:p>
          </p:txBody>
        </p:sp>
        <p:sp>
          <p:nvSpPr>
            <p:cNvPr id="94239" name="Text Box 34">
              <a:extLst>
                <a:ext uri="{FF2B5EF4-FFF2-40B4-BE49-F238E27FC236}">
                  <a16:creationId xmlns:a16="http://schemas.microsoft.com/office/drawing/2014/main" id="{E159D119-A93F-CB49-5F7C-2DC65B18A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2633"/>
              <a:ext cx="3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b</a:t>
              </a:r>
              <a:r>
                <a:rPr kumimoji="1" lang="en-US" altLang="zh-CN" sz="2000" b="1" i="1" baseline="-10000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1</a:t>
              </a:r>
              <a:endPara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endParaRPr>
            </a:p>
          </p:txBody>
        </p:sp>
        <p:sp>
          <p:nvSpPr>
            <p:cNvPr id="94240" name="Line 35">
              <a:extLst>
                <a:ext uri="{FF2B5EF4-FFF2-40B4-BE49-F238E27FC236}">
                  <a16:creationId xmlns:a16="http://schemas.microsoft.com/office/drawing/2014/main" id="{5FEE36ED-3542-A123-6C97-E8A7535ABA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4" y="686"/>
              <a:ext cx="72" cy="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4241" name="Line 36">
              <a:extLst>
                <a:ext uri="{FF2B5EF4-FFF2-40B4-BE49-F238E27FC236}">
                  <a16:creationId xmlns:a16="http://schemas.microsoft.com/office/drawing/2014/main" id="{BE53D577-FFE5-0A85-0728-E2291EE1C7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4" y="2054"/>
              <a:ext cx="64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4242" name="Line 37">
              <a:extLst>
                <a:ext uri="{FF2B5EF4-FFF2-40B4-BE49-F238E27FC236}">
                  <a16:creationId xmlns:a16="http://schemas.microsoft.com/office/drawing/2014/main" id="{020F40DE-90C8-4A16-9484-133BABF3A2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8" y="814"/>
              <a:ext cx="64" cy="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4243" name="Line 38">
              <a:extLst>
                <a:ext uri="{FF2B5EF4-FFF2-40B4-BE49-F238E27FC236}">
                  <a16:creationId xmlns:a16="http://schemas.microsoft.com/office/drawing/2014/main" id="{4C83713A-DEF2-D035-6BDE-371D8BCFB7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8" y="878"/>
              <a:ext cx="64" cy="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4244" name="Line 39">
              <a:extLst>
                <a:ext uri="{FF2B5EF4-FFF2-40B4-BE49-F238E27FC236}">
                  <a16:creationId xmlns:a16="http://schemas.microsoft.com/office/drawing/2014/main" id="{3680BC9C-26AC-6BCF-27B6-2428D9364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4" y="2430"/>
              <a:ext cx="56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4245" name="Line 40">
              <a:extLst>
                <a:ext uri="{FF2B5EF4-FFF2-40B4-BE49-F238E27FC236}">
                  <a16:creationId xmlns:a16="http://schemas.microsoft.com/office/drawing/2014/main" id="{41759BC1-27A6-E1A8-8AAA-ACC59F127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2" y="2478"/>
              <a:ext cx="56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4246" name="Line 41">
              <a:extLst>
                <a:ext uri="{FF2B5EF4-FFF2-40B4-BE49-F238E27FC236}">
                  <a16:creationId xmlns:a16="http://schemas.microsoft.com/office/drawing/2014/main" id="{43CD1178-6EAE-906A-F429-0DA8BEFA92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" y="2494"/>
              <a:ext cx="7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4247" name="Text Box 42">
              <a:extLst>
                <a:ext uri="{FF2B5EF4-FFF2-40B4-BE49-F238E27FC236}">
                  <a16:creationId xmlns:a16="http://schemas.microsoft.com/office/drawing/2014/main" id="{9E1CACD2-95F6-2AE9-C48E-B25887594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2512"/>
              <a:ext cx="2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b="1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L</a:t>
              </a:r>
            </a:p>
          </p:txBody>
        </p:sp>
        <p:sp>
          <p:nvSpPr>
            <p:cNvPr id="94248" name="Line 43">
              <a:extLst>
                <a:ext uri="{FF2B5EF4-FFF2-40B4-BE49-F238E27FC236}">
                  <a16:creationId xmlns:a16="http://schemas.microsoft.com/office/drawing/2014/main" id="{B529F03E-47AA-8841-BE35-3C57015BDD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5" y="2273"/>
              <a:ext cx="605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4249" name="Text Box 44">
              <a:extLst>
                <a:ext uri="{FF2B5EF4-FFF2-40B4-BE49-F238E27FC236}">
                  <a16:creationId xmlns:a16="http://schemas.microsoft.com/office/drawing/2014/main" id="{14D4ED14-44D2-EEF5-9D8B-458E5336F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2446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800" b="1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</a:t>
              </a:r>
              <a:endParaRPr lang="zh-CN" altLang="en-US" sz="24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250" name="Arc 45">
              <a:extLst>
                <a:ext uri="{FF2B5EF4-FFF2-40B4-BE49-F238E27FC236}">
                  <a16:creationId xmlns:a16="http://schemas.microsoft.com/office/drawing/2014/main" id="{DFF36988-B0B7-C5CA-6234-FCA4A4C247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60" y="2547"/>
              <a:ext cx="187" cy="233"/>
            </a:xfrm>
            <a:custGeom>
              <a:avLst/>
              <a:gdLst>
                <a:gd name="T0" fmla="*/ 0 w 20819"/>
                <a:gd name="T1" fmla="*/ 0 h 13534"/>
                <a:gd name="T2" fmla="*/ 0 w 20819"/>
                <a:gd name="T3" fmla="*/ 0 h 13534"/>
                <a:gd name="T4" fmla="*/ 0 w 20819"/>
                <a:gd name="T5" fmla="*/ 0 h 135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19" h="13534" fill="none" extrusionOk="0">
                  <a:moveTo>
                    <a:pt x="16834" y="-1"/>
                  </a:moveTo>
                  <a:cubicBezTo>
                    <a:pt x="18678" y="2293"/>
                    <a:pt x="20034" y="4940"/>
                    <a:pt x="20818" y="7777"/>
                  </a:cubicBezTo>
                </a:path>
                <a:path w="20819" h="13534" stroke="0" extrusionOk="0">
                  <a:moveTo>
                    <a:pt x="16834" y="-1"/>
                  </a:moveTo>
                  <a:cubicBezTo>
                    <a:pt x="18678" y="2293"/>
                    <a:pt x="20034" y="4940"/>
                    <a:pt x="20818" y="7777"/>
                  </a:cubicBezTo>
                  <a:lnTo>
                    <a:pt x="0" y="13534"/>
                  </a:lnTo>
                  <a:lnTo>
                    <a:pt x="16834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4251" name="AutoShape 46">
              <a:extLst>
                <a:ext uri="{FF2B5EF4-FFF2-40B4-BE49-F238E27FC236}">
                  <a16:creationId xmlns:a16="http://schemas.microsoft.com/office/drawing/2014/main" id="{84EA2EB8-71C3-8289-A77C-2ACDC3358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" y="2330"/>
              <a:ext cx="164" cy="327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252" name="AutoShape 47">
              <a:extLst>
                <a:ext uri="{FF2B5EF4-FFF2-40B4-BE49-F238E27FC236}">
                  <a16:creationId xmlns:a16="http://schemas.microsoft.com/office/drawing/2014/main" id="{204B361E-C3B9-2D8D-8ED3-6925B97C3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" y="2562"/>
              <a:ext cx="164" cy="327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253" name="Text Box 48">
              <a:extLst>
                <a:ext uri="{FF2B5EF4-FFF2-40B4-BE49-F238E27FC236}">
                  <a16:creationId xmlns:a16="http://schemas.microsoft.com/office/drawing/2014/main" id="{CC188AFB-BAA9-D873-F8A3-799A5B1D9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" y="2529"/>
              <a:ext cx="23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O</a:t>
              </a:r>
              <a:r>
                <a:rPr lang="en-US" altLang="zh-CN" sz="2000" b="1" i="1" baseline="-10000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autoUpdateAnimBg="0"/>
      <p:bldP spid="180234" grpId="0" autoUpdateAnimBg="0"/>
      <p:bldP spid="180235" grpId="0" autoUpdateAnimBg="0"/>
      <p:bldP spid="180237" grpId="0" autoUpdateAnimBg="0"/>
      <p:bldP spid="180238" grpId="0" animBg="1"/>
      <p:bldP spid="180239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Line 5">
            <a:extLst>
              <a:ext uri="{FF2B5EF4-FFF2-40B4-BE49-F238E27FC236}">
                <a16:creationId xmlns:a16="http://schemas.microsoft.com/office/drawing/2014/main" id="{1CA6EA78-2B58-9808-95A8-3A33905DF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8814" y="3532189"/>
            <a:ext cx="530225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5235" name="Rectangle 6">
            <a:extLst>
              <a:ext uri="{FF2B5EF4-FFF2-40B4-BE49-F238E27FC236}">
                <a16:creationId xmlns:a16="http://schemas.microsoft.com/office/drawing/2014/main" id="{C0B3B9EE-711F-4016-7A19-697CC6C6A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963" y="392103"/>
            <a:ext cx="37973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3</a:t>
            </a:r>
            <a:r>
              <a:rPr kumimoji="1" lang="zh-CN" altLang="en-US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．一般位置平面变成投影面垂直面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面的投影变换，应以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面上的某一条线为主。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当该线</a:t>
            </a:r>
            <a:r>
              <a:rPr lang="zh-CN" altLang="en-US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某投影面时，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则此面在该投影面上的投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影积聚为一直线。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   为简化作图，此线应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为面上一投影面平行线。</a:t>
            </a:r>
          </a:p>
        </p:txBody>
      </p:sp>
      <p:grpSp>
        <p:nvGrpSpPr>
          <p:cNvPr id="181255" name="Group 7">
            <a:extLst>
              <a:ext uri="{FF2B5EF4-FFF2-40B4-BE49-F238E27FC236}">
                <a16:creationId xmlns:a16="http://schemas.microsoft.com/office/drawing/2014/main" id="{0A4BBEA3-6EDA-A695-5333-69536B1B806A}"/>
              </a:ext>
            </a:extLst>
          </p:cNvPr>
          <p:cNvGrpSpPr>
            <a:grpSpLocks/>
          </p:cNvGrpSpPr>
          <p:nvPr/>
        </p:nvGrpSpPr>
        <p:grpSpPr bwMode="auto">
          <a:xfrm>
            <a:off x="6515100" y="492126"/>
            <a:ext cx="3683000" cy="3103563"/>
            <a:chOff x="3465" y="416"/>
            <a:chExt cx="2320" cy="1955"/>
          </a:xfrm>
        </p:grpSpPr>
        <p:sp>
          <p:nvSpPr>
            <p:cNvPr id="95279" name="Text Box 8">
              <a:extLst>
                <a:ext uri="{FF2B5EF4-FFF2-40B4-BE49-F238E27FC236}">
                  <a16:creationId xmlns:a16="http://schemas.microsoft.com/office/drawing/2014/main" id="{D924AE0C-1923-B833-DFF9-C6A127ADB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356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X </a:t>
              </a:r>
              <a:endParaRPr kumimoji="1" lang="en-US" altLang="zh-CN" sz="24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280" name="Text Box 9">
              <a:extLst>
                <a:ext uri="{FF2B5EF4-FFF2-40B4-BE49-F238E27FC236}">
                  <a16:creationId xmlns:a16="http://schemas.microsoft.com/office/drawing/2014/main" id="{F1F054ED-7C5B-0271-C533-2CAFBDFB5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0" y="1355"/>
              <a:ext cx="2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O </a:t>
              </a:r>
              <a:endParaRPr kumimoji="1" lang="en-US" altLang="zh-CN" sz="24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281" name="Line 10">
              <a:extLst>
                <a:ext uri="{FF2B5EF4-FFF2-40B4-BE49-F238E27FC236}">
                  <a16:creationId xmlns:a16="http://schemas.microsoft.com/office/drawing/2014/main" id="{373F9317-99DA-0B4D-0C52-A30870AC3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3" y="1486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82" name="Line 11">
              <a:extLst>
                <a:ext uri="{FF2B5EF4-FFF2-40B4-BE49-F238E27FC236}">
                  <a16:creationId xmlns:a16="http://schemas.microsoft.com/office/drawing/2014/main" id="{C2C70333-9FBC-7DBC-2722-2C77CA3FDC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2" y="540"/>
              <a:ext cx="0" cy="1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5283" name="Line 12">
              <a:extLst>
                <a:ext uri="{FF2B5EF4-FFF2-40B4-BE49-F238E27FC236}">
                  <a16:creationId xmlns:a16="http://schemas.microsoft.com/office/drawing/2014/main" id="{2BC5276B-A3D1-0C50-2AC7-0CF4D73E8B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2" y="991"/>
              <a:ext cx="2" cy="1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5284" name="Line 13">
              <a:extLst>
                <a:ext uri="{FF2B5EF4-FFF2-40B4-BE49-F238E27FC236}">
                  <a16:creationId xmlns:a16="http://schemas.microsoft.com/office/drawing/2014/main" id="{31027BBD-6FE9-3D01-AF4F-9E82C226C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4" y="1366"/>
              <a:ext cx="0" cy="7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5285" name="Text Box 14">
              <a:extLst>
                <a:ext uri="{FF2B5EF4-FFF2-40B4-BE49-F238E27FC236}">
                  <a16:creationId xmlns:a16="http://schemas.microsoft.com/office/drawing/2014/main" id="{25DCCCE2-31CB-CD3D-DAED-81D4C02DE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5" y="850"/>
              <a:ext cx="3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a'</a:t>
              </a:r>
              <a:endParaRPr kumimoji="1" lang="en-US" altLang="zh-CN" sz="2400" b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286" name="Text Box 15">
              <a:extLst>
                <a:ext uri="{FF2B5EF4-FFF2-40B4-BE49-F238E27FC236}">
                  <a16:creationId xmlns:a16="http://schemas.microsoft.com/office/drawing/2014/main" id="{5269E2AF-4859-E759-4411-181378B6E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0" y="1181"/>
              <a:ext cx="3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c'</a:t>
              </a:r>
              <a:endParaRPr kumimoji="1" lang="en-US" altLang="zh-CN" sz="2400" b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287" name="Text Box 16">
              <a:extLst>
                <a:ext uri="{FF2B5EF4-FFF2-40B4-BE49-F238E27FC236}">
                  <a16:creationId xmlns:a16="http://schemas.microsoft.com/office/drawing/2014/main" id="{CF7B392D-0B0F-86A3-48C4-3E4D57533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6" y="416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b'</a:t>
              </a:r>
              <a:endParaRPr kumimoji="1" lang="en-US" altLang="zh-CN" sz="2400" b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288" name="Text Box 17">
              <a:extLst>
                <a:ext uri="{FF2B5EF4-FFF2-40B4-BE49-F238E27FC236}">
                  <a16:creationId xmlns:a16="http://schemas.microsoft.com/office/drawing/2014/main" id="{03057B76-E1B0-4567-B1A0-FB09BCFB4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9" y="2121"/>
              <a:ext cx="1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a</a:t>
              </a:r>
            </a:p>
          </p:txBody>
        </p:sp>
        <p:sp>
          <p:nvSpPr>
            <p:cNvPr id="95289" name="Text Box 18">
              <a:extLst>
                <a:ext uri="{FF2B5EF4-FFF2-40B4-BE49-F238E27FC236}">
                  <a16:creationId xmlns:a16="http://schemas.microsoft.com/office/drawing/2014/main" id="{0DE12374-76FA-C6F9-8DE3-424AA1368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9" y="1486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b </a:t>
              </a:r>
            </a:p>
          </p:txBody>
        </p:sp>
        <p:sp>
          <p:nvSpPr>
            <p:cNvPr id="95290" name="Text Box 19">
              <a:extLst>
                <a:ext uri="{FF2B5EF4-FFF2-40B4-BE49-F238E27FC236}">
                  <a16:creationId xmlns:a16="http://schemas.microsoft.com/office/drawing/2014/main" id="{1C25539D-8D08-47F4-C370-E7B5A255D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3" y="1957"/>
              <a:ext cx="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c</a:t>
              </a:r>
            </a:p>
          </p:txBody>
        </p:sp>
        <p:sp>
          <p:nvSpPr>
            <p:cNvPr id="95291" name="Freeform 20">
              <a:extLst>
                <a:ext uri="{FF2B5EF4-FFF2-40B4-BE49-F238E27FC236}">
                  <a16:creationId xmlns:a16="http://schemas.microsoft.com/office/drawing/2014/main" id="{E3EBAE53-B2C5-C949-AB17-EA9450930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836"/>
              <a:ext cx="116" cy="233"/>
            </a:xfrm>
            <a:custGeom>
              <a:avLst/>
              <a:gdLst>
                <a:gd name="T0" fmla="*/ 0 w 852"/>
                <a:gd name="T1" fmla="*/ 450 h 822"/>
                <a:gd name="T2" fmla="*/ 510 w 852"/>
                <a:gd name="T3" fmla="*/ 0 h 822"/>
                <a:gd name="T4" fmla="*/ 852 w 852"/>
                <a:gd name="T5" fmla="*/ 822 h 822"/>
                <a:gd name="T6" fmla="*/ 0 w 852"/>
                <a:gd name="T7" fmla="*/ 450 h 8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2" h="822">
                  <a:moveTo>
                    <a:pt x="0" y="450"/>
                  </a:moveTo>
                  <a:lnTo>
                    <a:pt x="510" y="0"/>
                  </a:lnTo>
                  <a:lnTo>
                    <a:pt x="852" y="822"/>
                  </a:lnTo>
                  <a:lnTo>
                    <a:pt x="0" y="45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5292" name="Freeform 21">
              <a:extLst>
                <a:ext uri="{FF2B5EF4-FFF2-40B4-BE49-F238E27FC236}">
                  <a16:creationId xmlns:a16="http://schemas.microsoft.com/office/drawing/2014/main" id="{6E98F841-C745-0153-44B9-75812B1BA08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72" y="1874"/>
              <a:ext cx="116" cy="233"/>
            </a:xfrm>
            <a:custGeom>
              <a:avLst/>
              <a:gdLst>
                <a:gd name="T0" fmla="*/ 0 w 852"/>
                <a:gd name="T1" fmla="*/ 0 h 750"/>
                <a:gd name="T2" fmla="*/ 852 w 852"/>
                <a:gd name="T3" fmla="*/ 243 h 750"/>
                <a:gd name="T4" fmla="*/ 507 w 852"/>
                <a:gd name="T5" fmla="*/ 750 h 750"/>
                <a:gd name="T6" fmla="*/ 0 w 852"/>
                <a:gd name="T7" fmla="*/ 0 h 7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2" h="750">
                  <a:moveTo>
                    <a:pt x="0" y="0"/>
                  </a:moveTo>
                  <a:lnTo>
                    <a:pt x="852" y="243"/>
                  </a:lnTo>
                  <a:lnTo>
                    <a:pt x="507" y="7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81270" name="Line 22">
            <a:extLst>
              <a:ext uri="{FF2B5EF4-FFF2-40B4-BE49-F238E27FC236}">
                <a16:creationId xmlns:a16="http://schemas.microsoft.com/office/drawing/2014/main" id="{1E3491D3-56DE-31D7-ECD3-7D1E26A86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8139" y="1404938"/>
            <a:ext cx="110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1271" name="Text Box 23">
            <a:extLst>
              <a:ext uri="{FF2B5EF4-FFF2-40B4-BE49-F238E27FC236}">
                <a16:creationId xmlns:a16="http://schemas.microsoft.com/office/drawing/2014/main" id="{CC6CC9FA-3CBF-4811-B731-7B04439F1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75" y="1193801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1'</a:t>
            </a:r>
            <a:endParaRPr lang="en-US" altLang="zh-CN" sz="2400" b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272" name="Line 24">
            <a:extLst>
              <a:ext uri="{FF2B5EF4-FFF2-40B4-BE49-F238E27FC236}">
                <a16:creationId xmlns:a16="http://schemas.microsoft.com/office/drawing/2014/main" id="{E966DC95-B9F5-0698-EBF6-93015188D34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4625" y="1404938"/>
            <a:ext cx="0" cy="78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1273" name="Line 25">
            <a:extLst>
              <a:ext uri="{FF2B5EF4-FFF2-40B4-BE49-F238E27FC236}">
                <a16:creationId xmlns:a16="http://schemas.microsoft.com/office/drawing/2014/main" id="{3721DBDB-A230-A8B8-2EBE-518A8BDCD02C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4625" y="2105026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1274" name="Text Box 26">
            <a:extLst>
              <a:ext uri="{FF2B5EF4-FFF2-40B4-BE49-F238E27FC236}">
                <a16:creationId xmlns:a16="http://schemas.microsoft.com/office/drawing/2014/main" id="{942FA8E0-6FA9-7430-C848-8F694F935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4450" y="2606676"/>
            <a:ext cx="382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81275" name="Text Box 27">
            <a:extLst>
              <a:ext uri="{FF2B5EF4-FFF2-40B4-BE49-F238E27FC236}">
                <a16:creationId xmlns:a16="http://schemas.microsoft.com/office/drawing/2014/main" id="{1E95C9DF-E51B-3182-5D84-7252C1E0F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5" y="1849439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V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H </a:t>
            </a:r>
            <a:endParaRPr lang="en-US" altLang="zh-CN" sz="24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276" name="Line 28">
            <a:extLst>
              <a:ext uri="{FF2B5EF4-FFF2-40B4-BE49-F238E27FC236}">
                <a16:creationId xmlns:a16="http://schemas.microsoft.com/office/drawing/2014/main" id="{BA6973B1-3BE1-B816-28FC-D71C4E493A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80363" y="2852739"/>
            <a:ext cx="1084262" cy="712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1277" name="Line 29">
            <a:extLst>
              <a:ext uri="{FF2B5EF4-FFF2-40B4-BE49-F238E27FC236}">
                <a16:creationId xmlns:a16="http://schemas.microsoft.com/office/drawing/2014/main" id="{3323987A-1038-1536-69BD-F19D08860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4676" y="3003550"/>
            <a:ext cx="1292225" cy="191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1278" name="Text Box 30">
            <a:extLst>
              <a:ext uri="{FF2B5EF4-FFF2-40B4-BE49-F238E27FC236}">
                <a16:creationId xmlns:a16="http://schemas.microsoft.com/office/drawing/2014/main" id="{D994ECC2-3AA0-A656-52B2-3C4329183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9" y="2641670"/>
            <a:ext cx="8402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  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20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279" name="Line 31">
            <a:extLst>
              <a:ext uri="{FF2B5EF4-FFF2-40B4-BE49-F238E27FC236}">
                <a16:creationId xmlns:a16="http://schemas.microsoft.com/office/drawing/2014/main" id="{56FEEC3D-0D18-90C1-F62C-4A05D6A4F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681164"/>
            <a:ext cx="153988" cy="1682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1280" name="Line 32">
            <a:extLst>
              <a:ext uri="{FF2B5EF4-FFF2-40B4-BE49-F238E27FC236}">
                <a16:creationId xmlns:a16="http://schemas.microsoft.com/office/drawing/2014/main" id="{ADD5C3CB-4C77-9569-CBFF-B9250C8B4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5500" y="3979864"/>
            <a:ext cx="153988" cy="1682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1281" name="Text Box 33">
            <a:extLst>
              <a:ext uri="{FF2B5EF4-FFF2-40B4-BE49-F238E27FC236}">
                <a16:creationId xmlns:a16="http://schemas.microsoft.com/office/drawing/2014/main" id="{47A5DC12-387F-BBB1-EAD6-84C06525A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4" y="4252914"/>
            <a:ext cx="865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,1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2000" b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282" name="Line 34">
            <a:extLst>
              <a:ext uri="{FF2B5EF4-FFF2-40B4-BE49-F238E27FC236}">
                <a16:creationId xmlns:a16="http://schemas.microsoft.com/office/drawing/2014/main" id="{F18FCEA4-8C24-B5D3-558A-D75FDAA4F1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31013" y="3879850"/>
            <a:ext cx="67310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1283" name="Line 35">
            <a:extLst>
              <a:ext uri="{FF2B5EF4-FFF2-40B4-BE49-F238E27FC236}">
                <a16:creationId xmlns:a16="http://schemas.microsoft.com/office/drawing/2014/main" id="{464473E1-A5F4-D601-CABC-7AF4B04DF8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94550" y="2389188"/>
            <a:ext cx="1568450" cy="1020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1284" name="Line 36">
            <a:extLst>
              <a:ext uri="{FF2B5EF4-FFF2-40B4-BE49-F238E27FC236}">
                <a16:creationId xmlns:a16="http://schemas.microsoft.com/office/drawing/2014/main" id="{0AF651D8-15E0-0810-D659-FE854BE2AC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21376" y="3414714"/>
            <a:ext cx="1273175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1285" name="Line 37">
            <a:extLst>
              <a:ext uri="{FF2B5EF4-FFF2-40B4-BE49-F238E27FC236}">
                <a16:creationId xmlns:a16="http://schemas.microsoft.com/office/drawing/2014/main" id="{E8831E20-EABD-8ED5-7B0D-7FFD43104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9500" y="1233488"/>
            <a:ext cx="127000" cy="88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1286" name="Line 38">
            <a:extLst>
              <a:ext uri="{FF2B5EF4-FFF2-40B4-BE49-F238E27FC236}">
                <a16:creationId xmlns:a16="http://schemas.microsoft.com/office/drawing/2014/main" id="{FC7E5EB9-D97D-3FDD-D0BA-FF021EF860A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2200" y="1322388"/>
            <a:ext cx="127000" cy="88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1287" name="Line 39">
            <a:extLst>
              <a:ext uri="{FF2B5EF4-FFF2-40B4-BE49-F238E27FC236}">
                <a16:creationId xmlns:a16="http://schemas.microsoft.com/office/drawing/2014/main" id="{89F2E170-F81D-9F18-7BCD-9D48A9BBD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7500" y="3675063"/>
            <a:ext cx="127000" cy="88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1288" name="Line 40">
            <a:extLst>
              <a:ext uri="{FF2B5EF4-FFF2-40B4-BE49-F238E27FC236}">
                <a16:creationId xmlns:a16="http://schemas.microsoft.com/office/drawing/2014/main" id="{2A0CB3F0-6247-4E5E-8105-13DC54309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4000" y="3713163"/>
            <a:ext cx="127000" cy="88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1289" name="Text Box 41">
            <a:extLst>
              <a:ext uri="{FF2B5EF4-FFF2-40B4-BE49-F238E27FC236}">
                <a16:creationId xmlns:a16="http://schemas.microsoft.com/office/drawing/2014/main" id="{EA42489B-D785-63DF-7CDE-6378564D9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425" y="3844926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b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81290" name="Line 42">
            <a:extLst>
              <a:ext uri="{FF2B5EF4-FFF2-40B4-BE49-F238E27FC236}">
                <a16:creationId xmlns:a16="http://schemas.microsoft.com/office/drawing/2014/main" id="{E57AE3C2-0AC3-492B-EBEB-8807DFB0BD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21601" y="3198814"/>
            <a:ext cx="1585913" cy="1019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1291" name="Line 43">
            <a:extLst>
              <a:ext uri="{FF2B5EF4-FFF2-40B4-BE49-F238E27FC236}">
                <a16:creationId xmlns:a16="http://schemas.microsoft.com/office/drawing/2014/main" id="{06BEADD3-B6E1-2530-E52C-02DB3E66EC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37450" y="4197350"/>
            <a:ext cx="215900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1292" name="Text Box 44">
            <a:extLst>
              <a:ext uri="{FF2B5EF4-FFF2-40B4-BE49-F238E27FC236}">
                <a16:creationId xmlns:a16="http://schemas.microsoft.com/office/drawing/2014/main" id="{F28BB26A-6625-9878-2346-6FDE453E2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4" y="4211639"/>
            <a:ext cx="57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c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81293" name="Line 45">
            <a:extLst>
              <a:ext uri="{FF2B5EF4-FFF2-40B4-BE49-F238E27FC236}">
                <a16:creationId xmlns:a16="http://schemas.microsoft.com/office/drawing/2014/main" id="{54134D7B-B747-EBA1-198D-79957095B4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7088" y="4235450"/>
            <a:ext cx="1638300" cy="10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1294" name="Text Box 46">
            <a:extLst>
              <a:ext uri="{FF2B5EF4-FFF2-40B4-BE49-F238E27FC236}">
                <a16:creationId xmlns:a16="http://schemas.microsoft.com/office/drawing/2014/main" id="{6E950CC6-351B-4B34-FF90-DBEAA61FD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4388833"/>
            <a:ext cx="77946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空  间</a:t>
            </a:r>
            <a:r>
              <a:rPr lang="zh-CN" altLang="en-US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P1</a:t>
            </a:r>
            <a:r>
              <a:rPr lang="en-US" altLang="zh-CN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</a:t>
            </a:r>
            <a:r>
              <a:rPr lang="zh-CN" altLang="en-US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面，且 </a:t>
            </a:r>
            <a:r>
              <a:rPr lang="en-US" altLang="zh-CN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P1</a:t>
            </a:r>
            <a:r>
              <a:rPr lang="en-US" altLang="zh-CN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H </a:t>
            </a:r>
            <a:endParaRPr lang="en-US" altLang="zh-CN" sz="240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投  影</a:t>
            </a:r>
            <a:r>
              <a:rPr lang="zh-CN" altLang="en-US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O1X1</a:t>
            </a:r>
            <a:r>
              <a:rPr lang="zh-CN" altLang="en-US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轴 </a:t>
            </a:r>
            <a:r>
              <a:rPr lang="zh-CN" altLang="en-US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面上投影面平行</a:t>
            </a:r>
            <a:r>
              <a:rPr lang="zh-CN" altLang="en-US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线反映实长的投影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新投影</a:t>
            </a:r>
            <a:r>
              <a:rPr lang="zh-CN" altLang="en-US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投影面平行</a:t>
            </a:r>
            <a:r>
              <a:rPr lang="zh-CN" altLang="en-US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线积聚为点，面积聚为线</a:t>
            </a:r>
            <a:r>
              <a:rPr lang="en-US" altLang="zh-CN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kumimoji="1" lang="zh-CN" altLang="en-US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垂直面</a:t>
            </a:r>
            <a:r>
              <a:rPr lang="en-US" altLang="zh-CN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zh-CN" altLang="en-US" sz="240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且反映平面的某倾角实际大小</a:t>
            </a:r>
          </a:p>
        </p:txBody>
      </p:sp>
      <p:sp>
        <p:nvSpPr>
          <p:cNvPr id="181295" name="AutoShape 47">
            <a:extLst>
              <a:ext uri="{FF2B5EF4-FFF2-40B4-BE49-F238E27FC236}">
                <a16:creationId xmlns:a16="http://schemas.microsoft.com/office/drawing/2014/main" id="{708540EC-1FED-9810-184F-BDE98A9ED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9263" y="4033720"/>
            <a:ext cx="259766" cy="519351"/>
          </a:xfrm>
          <a:prstGeom prst="flowChartConnector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296" name="AutoShape 48">
            <a:extLst>
              <a:ext uri="{FF2B5EF4-FFF2-40B4-BE49-F238E27FC236}">
                <a16:creationId xmlns:a16="http://schemas.microsoft.com/office/drawing/2014/main" id="{B4584F46-CE40-EA70-A487-D07D7AE57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3979745"/>
            <a:ext cx="259766" cy="519351"/>
          </a:xfrm>
          <a:prstGeom prst="flowChartConnector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297" name="AutoShape 49">
            <a:extLst>
              <a:ext uri="{FF2B5EF4-FFF2-40B4-BE49-F238E27FC236}">
                <a16:creationId xmlns:a16="http://schemas.microsoft.com/office/drawing/2014/main" id="{684FEF18-37C3-B655-2A20-A7E11382F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700" y="4071820"/>
            <a:ext cx="259766" cy="519351"/>
          </a:xfrm>
          <a:prstGeom prst="flowChartConnector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298" name="Line 50">
            <a:extLst>
              <a:ext uri="{FF2B5EF4-FFF2-40B4-BE49-F238E27FC236}">
                <a16:creationId xmlns:a16="http://schemas.microsoft.com/office/drawing/2014/main" id="{DC1C7419-6F27-93B1-3345-477D5D80F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5100" y="1916113"/>
            <a:ext cx="12398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1299" name="Line 51">
            <a:extLst>
              <a:ext uri="{FF2B5EF4-FFF2-40B4-BE49-F238E27FC236}">
                <a16:creationId xmlns:a16="http://schemas.microsoft.com/office/drawing/2014/main" id="{F71CB5FB-4691-3B21-164B-2CA9B114F8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2800" y="2276475"/>
            <a:ext cx="15446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1300" name="Line 52">
            <a:extLst>
              <a:ext uri="{FF2B5EF4-FFF2-40B4-BE49-F238E27FC236}">
                <a16:creationId xmlns:a16="http://schemas.microsoft.com/office/drawing/2014/main" id="{FE1CDC17-1A48-F417-4E49-517547F86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4125" y="3789363"/>
            <a:ext cx="9985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1301" name="Text Box 53">
            <a:extLst>
              <a:ext uri="{FF2B5EF4-FFF2-40B4-BE49-F238E27FC236}">
                <a16:creationId xmlns:a16="http://schemas.microsoft.com/office/drawing/2014/main" id="{3D730A66-906A-AFB9-244E-C87520BFA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276" y="3984626"/>
            <a:ext cx="328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</a:t>
            </a:r>
            <a:endParaRPr lang="zh-CN" altLang="en-US" sz="24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302" name="Arc 54">
            <a:extLst>
              <a:ext uri="{FF2B5EF4-FFF2-40B4-BE49-F238E27FC236}">
                <a16:creationId xmlns:a16="http://schemas.microsoft.com/office/drawing/2014/main" id="{0734F1CA-8BC6-48CF-8898-15CBD87D597E}"/>
              </a:ext>
            </a:extLst>
          </p:cNvPr>
          <p:cNvSpPr>
            <a:spLocks/>
          </p:cNvSpPr>
          <p:nvPr/>
        </p:nvSpPr>
        <p:spPr bwMode="auto">
          <a:xfrm flipH="1">
            <a:off x="7313614" y="4049991"/>
            <a:ext cx="306387" cy="369332"/>
          </a:xfrm>
          <a:custGeom>
            <a:avLst/>
            <a:gdLst>
              <a:gd name="T0" fmla="*/ 2147483647 w 21528"/>
              <a:gd name="T1" fmla="*/ 0 h 15334"/>
              <a:gd name="T2" fmla="*/ 2147483647 w 21528"/>
              <a:gd name="T3" fmla="*/ 2147483647 h 15334"/>
              <a:gd name="T4" fmla="*/ 0 w 21528"/>
              <a:gd name="T5" fmla="*/ 2147483647 h 153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28" h="15334" fill="none" extrusionOk="0">
                <a:moveTo>
                  <a:pt x="15212" y="0"/>
                </a:moveTo>
                <a:cubicBezTo>
                  <a:pt x="18869" y="3627"/>
                  <a:pt x="21109" y="8443"/>
                  <a:pt x="21528" y="13576"/>
                </a:cubicBezTo>
              </a:path>
              <a:path w="21528" h="15334" stroke="0" extrusionOk="0">
                <a:moveTo>
                  <a:pt x="15212" y="0"/>
                </a:moveTo>
                <a:cubicBezTo>
                  <a:pt x="18869" y="3627"/>
                  <a:pt x="21109" y="8443"/>
                  <a:pt x="21528" y="13576"/>
                </a:cubicBezTo>
                <a:lnTo>
                  <a:pt x="0" y="15334"/>
                </a:lnTo>
                <a:lnTo>
                  <a:pt x="15212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1303" name="Line 55">
            <a:extLst>
              <a:ext uri="{FF2B5EF4-FFF2-40B4-BE49-F238E27FC236}">
                <a16:creationId xmlns:a16="http://schemas.microsoft.com/office/drawing/2014/main" id="{CEF8A761-7D10-D4A9-7E6E-B4C9A7A768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08875" y="3578226"/>
            <a:ext cx="450850" cy="296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1304" name="Text Box 56">
            <a:extLst>
              <a:ext uri="{FF2B5EF4-FFF2-40B4-BE49-F238E27FC236}">
                <a16:creationId xmlns:a16="http://schemas.microsoft.com/office/drawing/2014/main" id="{C681AFE7-BC8E-429C-6F8E-A04E9FFA0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238" y="4568796"/>
            <a:ext cx="3786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20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8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8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8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8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8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8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8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8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8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8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8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8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8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8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8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18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81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181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81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18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18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71" grpId="0" autoUpdateAnimBg="0"/>
      <p:bldP spid="181274" grpId="0" autoUpdateAnimBg="0"/>
      <p:bldP spid="181275" grpId="0" autoUpdateAnimBg="0"/>
      <p:bldP spid="181278" grpId="0" autoUpdateAnimBg="0"/>
      <p:bldP spid="181281" grpId="0" autoUpdateAnimBg="0"/>
      <p:bldP spid="181289" grpId="0" autoUpdateAnimBg="0"/>
      <p:bldP spid="181292" grpId="0" autoUpdateAnimBg="0"/>
      <p:bldP spid="181294" grpId="0" build="p" autoUpdateAnimBg="0"/>
      <p:bldP spid="181295" grpId="0" animBg="1"/>
      <p:bldP spid="181296" grpId="0" animBg="1"/>
      <p:bldP spid="181297" grpId="0" animBg="1"/>
      <p:bldP spid="181301" grpId="0" autoUpdateAnimBg="0"/>
      <p:bldP spid="181304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7" name="Line 5">
            <a:extLst>
              <a:ext uri="{FF2B5EF4-FFF2-40B4-BE49-F238E27FC236}">
                <a16:creationId xmlns:a16="http://schemas.microsoft.com/office/drawing/2014/main" id="{6D08B832-9F45-8992-BB2F-2B1492B785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8814" y="3532189"/>
            <a:ext cx="530225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6259" name="Rectangle 6">
            <a:extLst>
              <a:ext uri="{FF2B5EF4-FFF2-40B4-BE49-F238E27FC236}">
                <a16:creationId xmlns:a16="http://schemas.microsoft.com/office/drawing/2014/main" id="{5E5E77B6-7B72-F169-16B5-CEB21764B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450" y="319078"/>
            <a:ext cx="39941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kumimoji="1"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．一般位置平面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变成投影面垂直面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面的投影变换，应以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面上的某一条线为主。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当该线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某投影面时，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则此面在该投影面上的投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影积聚为一直线。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   为简化作图，此线应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为面上一投影面平行线。</a:t>
            </a:r>
          </a:p>
        </p:txBody>
      </p:sp>
      <p:grpSp>
        <p:nvGrpSpPr>
          <p:cNvPr id="182279" name="Group 7">
            <a:extLst>
              <a:ext uri="{FF2B5EF4-FFF2-40B4-BE49-F238E27FC236}">
                <a16:creationId xmlns:a16="http://schemas.microsoft.com/office/drawing/2014/main" id="{79258215-3EBC-6BE0-4E04-28325B4CF259}"/>
              </a:ext>
            </a:extLst>
          </p:cNvPr>
          <p:cNvGrpSpPr>
            <a:grpSpLocks/>
          </p:cNvGrpSpPr>
          <p:nvPr/>
        </p:nvGrpSpPr>
        <p:grpSpPr bwMode="auto">
          <a:xfrm>
            <a:off x="6515100" y="492126"/>
            <a:ext cx="3683000" cy="3103563"/>
            <a:chOff x="3465" y="416"/>
            <a:chExt cx="2320" cy="1955"/>
          </a:xfrm>
        </p:grpSpPr>
        <p:sp>
          <p:nvSpPr>
            <p:cNvPr id="96303" name="Text Box 8">
              <a:extLst>
                <a:ext uri="{FF2B5EF4-FFF2-40B4-BE49-F238E27FC236}">
                  <a16:creationId xmlns:a16="http://schemas.microsoft.com/office/drawing/2014/main" id="{AA014614-2218-91AF-7435-E8D0A86BA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356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X </a:t>
              </a:r>
              <a:endParaRPr kumimoji="1" lang="en-US" altLang="zh-CN" sz="24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304" name="Text Box 9">
              <a:extLst>
                <a:ext uri="{FF2B5EF4-FFF2-40B4-BE49-F238E27FC236}">
                  <a16:creationId xmlns:a16="http://schemas.microsoft.com/office/drawing/2014/main" id="{CEB6D4C3-6AB2-5521-038F-48F66FCAA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0" y="1355"/>
              <a:ext cx="2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O </a:t>
              </a:r>
              <a:endParaRPr kumimoji="1" lang="en-US" altLang="zh-CN" sz="24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305" name="Line 10">
              <a:extLst>
                <a:ext uri="{FF2B5EF4-FFF2-40B4-BE49-F238E27FC236}">
                  <a16:creationId xmlns:a16="http://schemas.microsoft.com/office/drawing/2014/main" id="{2DFAAE2E-6C9E-EE0C-15B6-0843FF890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3" y="1486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6306" name="Line 11">
              <a:extLst>
                <a:ext uri="{FF2B5EF4-FFF2-40B4-BE49-F238E27FC236}">
                  <a16:creationId xmlns:a16="http://schemas.microsoft.com/office/drawing/2014/main" id="{A88D46B4-7DDA-D9EB-C193-2125937264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2" y="540"/>
              <a:ext cx="0" cy="1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6307" name="Line 12">
              <a:extLst>
                <a:ext uri="{FF2B5EF4-FFF2-40B4-BE49-F238E27FC236}">
                  <a16:creationId xmlns:a16="http://schemas.microsoft.com/office/drawing/2014/main" id="{39FB6F8D-4443-1305-8841-F8F361D6CC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2" y="991"/>
              <a:ext cx="2" cy="1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6308" name="Line 13">
              <a:extLst>
                <a:ext uri="{FF2B5EF4-FFF2-40B4-BE49-F238E27FC236}">
                  <a16:creationId xmlns:a16="http://schemas.microsoft.com/office/drawing/2014/main" id="{19E1F9A9-060A-C3C3-C50A-D0AE7D10E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4" y="1366"/>
              <a:ext cx="0" cy="7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6309" name="Text Box 14">
              <a:extLst>
                <a:ext uri="{FF2B5EF4-FFF2-40B4-BE49-F238E27FC236}">
                  <a16:creationId xmlns:a16="http://schemas.microsoft.com/office/drawing/2014/main" id="{950A462C-875A-1818-D64E-4F97CADC2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5" y="850"/>
              <a:ext cx="3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a'</a:t>
              </a:r>
              <a:endParaRPr kumimoji="1" lang="en-US" altLang="zh-CN" sz="2400" b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310" name="Text Box 15">
              <a:extLst>
                <a:ext uri="{FF2B5EF4-FFF2-40B4-BE49-F238E27FC236}">
                  <a16:creationId xmlns:a16="http://schemas.microsoft.com/office/drawing/2014/main" id="{4D72C4C4-D451-0953-9156-90C57DABF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0" y="1181"/>
              <a:ext cx="3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c'</a:t>
              </a:r>
              <a:endParaRPr kumimoji="1" lang="en-US" altLang="zh-CN" sz="2400" b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311" name="Text Box 16">
              <a:extLst>
                <a:ext uri="{FF2B5EF4-FFF2-40B4-BE49-F238E27FC236}">
                  <a16:creationId xmlns:a16="http://schemas.microsoft.com/office/drawing/2014/main" id="{1385BADB-779F-26E0-6FB0-36A5FC2E8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6" y="416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b'</a:t>
              </a:r>
              <a:endParaRPr kumimoji="1" lang="en-US" altLang="zh-CN" sz="2400" b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312" name="Text Box 17">
              <a:extLst>
                <a:ext uri="{FF2B5EF4-FFF2-40B4-BE49-F238E27FC236}">
                  <a16:creationId xmlns:a16="http://schemas.microsoft.com/office/drawing/2014/main" id="{B17B8E0F-BAA8-4510-4091-892E5A5A1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9" y="2121"/>
              <a:ext cx="1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a</a:t>
              </a:r>
            </a:p>
          </p:txBody>
        </p:sp>
        <p:sp>
          <p:nvSpPr>
            <p:cNvPr id="96313" name="Text Box 18">
              <a:extLst>
                <a:ext uri="{FF2B5EF4-FFF2-40B4-BE49-F238E27FC236}">
                  <a16:creationId xmlns:a16="http://schemas.microsoft.com/office/drawing/2014/main" id="{497DDCB8-292E-4E5F-17DB-A5E22712C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9" y="1486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b </a:t>
              </a:r>
            </a:p>
          </p:txBody>
        </p:sp>
        <p:sp>
          <p:nvSpPr>
            <p:cNvPr id="96314" name="Text Box 19">
              <a:extLst>
                <a:ext uri="{FF2B5EF4-FFF2-40B4-BE49-F238E27FC236}">
                  <a16:creationId xmlns:a16="http://schemas.microsoft.com/office/drawing/2014/main" id="{470138DB-3DB0-3299-7E33-520694B3F6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3" y="1957"/>
              <a:ext cx="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c</a:t>
              </a:r>
            </a:p>
          </p:txBody>
        </p:sp>
        <p:sp>
          <p:nvSpPr>
            <p:cNvPr id="96315" name="Freeform 20">
              <a:extLst>
                <a:ext uri="{FF2B5EF4-FFF2-40B4-BE49-F238E27FC236}">
                  <a16:creationId xmlns:a16="http://schemas.microsoft.com/office/drawing/2014/main" id="{4F9E8967-C015-4445-8D70-B40779E5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836"/>
              <a:ext cx="116" cy="233"/>
            </a:xfrm>
            <a:custGeom>
              <a:avLst/>
              <a:gdLst>
                <a:gd name="T0" fmla="*/ 0 w 852"/>
                <a:gd name="T1" fmla="*/ 450 h 822"/>
                <a:gd name="T2" fmla="*/ 510 w 852"/>
                <a:gd name="T3" fmla="*/ 0 h 822"/>
                <a:gd name="T4" fmla="*/ 852 w 852"/>
                <a:gd name="T5" fmla="*/ 822 h 822"/>
                <a:gd name="T6" fmla="*/ 0 w 852"/>
                <a:gd name="T7" fmla="*/ 450 h 8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2" h="822">
                  <a:moveTo>
                    <a:pt x="0" y="450"/>
                  </a:moveTo>
                  <a:lnTo>
                    <a:pt x="510" y="0"/>
                  </a:lnTo>
                  <a:lnTo>
                    <a:pt x="852" y="822"/>
                  </a:lnTo>
                  <a:lnTo>
                    <a:pt x="0" y="45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6316" name="Freeform 21">
              <a:extLst>
                <a:ext uri="{FF2B5EF4-FFF2-40B4-BE49-F238E27FC236}">
                  <a16:creationId xmlns:a16="http://schemas.microsoft.com/office/drawing/2014/main" id="{B8143ABB-8188-C611-DDC2-EB5DC6E6803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72" y="1874"/>
              <a:ext cx="116" cy="233"/>
            </a:xfrm>
            <a:custGeom>
              <a:avLst/>
              <a:gdLst>
                <a:gd name="T0" fmla="*/ 0 w 852"/>
                <a:gd name="T1" fmla="*/ 0 h 750"/>
                <a:gd name="T2" fmla="*/ 852 w 852"/>
                <a:gd name="T3" fmla="*/ 243 h 750"/>
                <a:gd name="T4" fmla="*/ 507 w 852"/>
                <a:gd name="T5" fmla="*/ 750 h 750"/>
                <a:gd name="T6" fmla="*/ 0 w 852"/>
                <a:gd name="T7" fmla="*/ 0 h 7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2" h="750">
                  <a:moveTo>
                    <a:pt x="0" y="0"/>
                  </a:moveTo>
                  <a:lnTo>
                    <a:pt x="852" y="243"/>
                  </a:lnTo>
                  <a:lnTo>
                    <a:pt x="507" y="7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82294" name="Line 22">
            <a:extLst>
              <a:ext uri="{FF2B5EF4-FFF2-40B4-BE49-F238E27FC236}">
                <a16:creationId xmlns:a16="http://schemas.microsoft.com/office/drawing/2014/main" id="{EE270FDF-15D8-27C7-228D-B905136161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8139" y="1404938"/>
            <a:ext cx="110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2295" name="Text Box 23">
            <a:extLst>
              <a:ext uri="{FF2B5EF4-FFF2-40B4-BE49-F238E27FC236}">
                <a16:creationId xmlns:a16="http://schemas.microsoft.com/office/drawing/2014/main" id="{FA940651-7B54-04F4-B44A-72E8DB9FC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75" y="1193801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1'</a:t>
            </a:r>
            <a:endParaRPr lang="en-US" altLang="zh-CN" sz="2400" b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2296" name="Line 24">
            <a:extLst>
              <a:ext uri="{FF2B5EF4-FFF2-40B4-BE49-F238E27FC236}">
                <a16:creationId xmlns:a16="http://schemas.microsoft.com/office/drawing/2014/main" id="{49AA5068-1D41-E02A-16B0-95A98BF947CF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4625" y="1404938"/>
            <a:ext cx="0" cy="78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2297" name="Line 25">
            <a:extLst>
              <a:ext uri="{FF2B5EF4-FFF2-40B4-BE49-F238E27FC236}">
                <a16:creationId xmlns:a16="http://schemas.microsoft.com/office/drawing/2014/main" id="{46627980-90D6-52D8-9C11-7258B080EF8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4625" y="2105026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2298" name="Text Box 26">
            <a:extLst>
              <a:ext uri="{FF2B5EF4-FFF2-40B4-BE49-F238E27FC236}">
                <a16:creationId xmlns:a16="http://schemas.microsoft.com/office/drawing/2014/main" id="{0FB3405B-209C-BD8D-2B4C-DF74B070B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4450" y="2606676"/>
            <a:ext cx="382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82299" name="Text Box 27">
            <a:extLst>
              <a:ext uri="{FF2B5EF4-FFF2-40B4-BE49-F238E27FC236}">
                <a16:creationId xmlns:a16="http://schemas.microsoft.com/office/drawing/2014/main" id="{7157C3B5-D9C2-34EE-1758-B019DB1F0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5" y="1849439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V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H </a:t>
            </a:r>
            <a:endParaRPr lang="en-US" altLang="zh-CN" sz="24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2300" name="Line 28">
            <a:extLst>
              <a:ext uri="{FF2B5EF4-FFF2-40B4-BE49-F238E27FC236}">
                <a16:creationId xmlns:a16="http://schemas.microsoft.com/office/drawing/2014/main" id="{D70FEF7D-68B2-E20D-1422-AD974A0F70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80363" y="2852739"/>
            <a:ext cx="1084262" cy="712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2301" name="Line 29">
            <a:extLst>
              <a:ext uri="{FF2B5EF4-FFF2-40B4-BE49-F238E27FC236}">
                <a16:creationId xmlns:a16="http://schemas.microsoft.com/office/drawing/2014/main" id="{9003A2BA-630E-E07D-35DE-64AD748452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4676" y="3003550"/>
            <a:ext cx="1292225" cy="191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2302" name="Text Box 30">
            <a:extLst>
              <a:ext uri="{FF2B5EF4-FFF2-40B4-BE49-F238E27FC236}">
                <a16:creationId xmlns:a16="http://schemas.microsoft.com/office/drawing/2014/main" id="{7EC637FD-00AA-270A-4608-A8BC2C55A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9" y="2641670"/>
            <a:ext cx="8402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  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20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2303" name="Line 31">
            <a:extLst>
              <a:ext uri="{FF2B5EF4-FFF2-40B4-BE49-F238E27FC236}">
                <a16:creationId xmlns:a16="http://schemas.microsoft.com/office/drawing/2014/main" id="{456B15C1-C59B-E200-C335-24E3B50B3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681164"/>
            <a:ext cx="153988" cy="1682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2304" name="Line 32">
            <a:extLst>
              <a:ext uri="{FF2B5EF4-FFF2-40B4-BE49-F238E27FC236}">
                <a16:creationId xmlns:a16="http://schemas.microsoft.com/office/drawing/2014/main" id="{F6DB2E51-1742-F1D0-414F-3CF8E2988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5500" y="3979864"/>
            <a:ext cx="153988" cy="1682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2305" name="Text Box 33">
            <a:extLst>
              <a:ext uri="{FF2B5EF4-FFF2-40B4-BE49-F238E27FC236}">
                <a16:creationId xmlns:a16="http://schemas.microsoft.com/office/drawing/2014/main" id="{208A7AFD-C5B4-5C96-F9AB-91C6500E4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4" y="4252914"/>
            <a:ext cx="865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,1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2000" b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2306" name="Line 34">
            <a:extLst>
              <a:ext uri="{FF2B5EF4-FFF2-40B4-BE49-F238E27FC236}">
                <a16:creationId xmlns:a16="http://schemas.microsoft.com/office/drawing/2014/main" id="{47E770E4-E0E4-7284-1700-FEA4DE398E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31013" y="3879850"/>
            <a:ext cx="67310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2307" name="Line 35">
            <a:extLst>
              <a:ext uri="{FF2B5EF4-FFF2-40B4-BE49-F238E27FC236}">
                <a16:creationId xmlns:a16="http://schemas.microsoft.com/office/drawing/2014/main" id="{1FB45A4C-AAA7-1975-D99D-ABD95BA390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94550" y="2389188"/>
            <a:ext cx="1568450" cy="1020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2308" name="Line 36">
            <a:extLst>
              <a:ext uri="{FF2B5EF4-FFF2-40B4-BE49-F238E27FC236}">
                <a16:creationId xmlns:a16="http://schemas.microsoft.com/office/drawing/2014/main" id="{286E47A6-A648-FACD-94D3-332ED782C3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21376" y="3414714"/>
            <a:ext cx="1273175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2309" name="Line 37">
            <a:extLst>
              <a:ext uri="{FF2B5EF4-FFF2-40B4-BE49-F238E27FC236}">
                <a16:creationId xmlns:a16="http://schemas.microsoft.com/office/drawing/2014/main" id="{3A3A6A55-07E3-50CD-A22D-CF138C8652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9500" y="1233488"/>
            <a:ext cx="127000" cy="88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2310" name="Line 38">
            <a:extLst>
              <a:ext uri="{FF2B5EF4-FFF2-40B4-BE49-F238E27FC236}">
                <a16:creationId xmlns:a16="http://schemas.microsoft.com/office/drawing/2014/main" id="{B52688DE-0CCC-E881-BD08-FE2811133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2200" y="1322388"/>
            <a:ext cx="127000" cy="88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2311" name="Line 39">
            <a:extLst>
              <a:ext uri="{FF2B5EF4-FFF2-40B4-BE49-F238E27FC236}">
                <a16:creationId xmlns:a16="http://schemas.microsoft.com/office/drawing/2014/main" id="{2A81F614-6E98-CCB8-3D9A-E50AF7ADC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7500" y="3675063"/>
            <a:ext cx="127000" cy="88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2312" name="Line 40">
            <a:extLst>
              <a:ext uri="{FF2B5EF4-FFF2-40B4-BE49-F238E27FC236}">
                <a16:creationId xmlns:a16="http://schemas.microsoft.com/office/drawing/2014/main" id="{F2FCFF0E-311F-4D64-76DA-AFFDA76C44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4000" y="3713163"/>
            <a:ext cx="127000" cy="88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2313" name="Text Box 41">
            <a:extLst>
              <a:ext uri="{FF2B5EF4-FFF2-40B4-BE49-F238E27FC236}">
                <a16:creationId xmlns:a16="http://schemas.microsoft.com/office/drawing/2014/main" id="{3348D31C-D5BF-639E-D60B-4223D44E0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425" y="3844926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b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82314" name="Line 42">
            <a:extLst>
              <a:ext uri="{FF2B5EF4-FFF2-40B4-BE49-F238E27FC236}">
                <a16:creationId xmlns:a16="http://schemas.microsoft.com/office/drawing/2014/main" id="{F6906164-F808-F63D-402F-1178BD6D22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21601" y="3198814"/>
            <a:ext cx="1585913" cy="1019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2315" name="Line 43">
            <a:extLst>
              <a:ext uri="{FF2B5EF4-FFF2-40B4-BE49-F238E27FC236}">
                <a16:creationId xmlns:a16="http://schemas.microsoft.com/office/drawing/2014/main" id="{3A823D1C-30A4-BB5D-D0F9-0FE8F7C328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37450" y="4197350"/>
            <a:ext cx="215900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2316" name="Text Box 44">
            <a:extLst>
              <a:ext uri="{FF2B5EF4-FFF2-40B4-BE49-F238E27FC236}">
                <a16:creationId xmlns:a16="http://schemas.microsoft.com/office/drawing/2014/main" id="{66EB8141-5F1E-D7EC-30A1-9E987FEAB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4" y="4211639"/>
            <a:ext cx="57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c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82317" name="Line 45">
            <a:extLst>
              <a:ext uri="{FF2B5EF4-FFF2-40B4-BE49-F238E27FC236}">
                <a16:creationId xmlns:a16="http://schemas.microsoft.com/office/drawing/2014/main" id="{58CE0ED7-ED64-A576-F4B2-A0044DBFA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7088" y="4235450"/>
            <a:ext cx="1638300" cy="10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2318" name="Text Box 46">
            <a:extLst>
              <a:ext uri="{FF2B5EF4-FFF2-40B4-BE49-F238E27FC236}">
                <a16:creationId xmlns:a16="http://schemas.microsoft.com/office/drawing/2014/main" id="{6CB66EFE-8230-8BC4-E302-E4BE64CD1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4572983"/>
            <a:ext cx="77946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空  间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P1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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面，且 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P1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H </a:t>
            </a:r>
            <a:endParaRPr lang="en-US" altLang="zh-CN" sz="2400" b="1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投  影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O1X1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轴 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面上投影面平行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线反映实长的投影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新投影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投影面平行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线积聚为点，面积聚为线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kumimoji="1"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垂直面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且反映平面的某倾角实际大小</a:t>
            </a:r>
          </a:p>
        </p:txBody>
      </p:sp>
      <p:sp>
        <p:nvSpPr>
          <p:cNvPr id="182319" name="AutoShape 47">
            <a:extLst>
              <a:ext uri="{FF2B5EF4-FFF2-40B4-BE49-F238E27FC236}">
                <a16:creationId xmlns:a16="http://schemas.microsoft.com/office/drawing/2014/main" id="{B942BD3A-4ECE-D6AA-DCA3-1F0DA862A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9263" y="4033720"/>
            <a:ext cx="259766" cy="519351"/>
          </a:xfrm>
          <a:prstGeom prst="flowChartConnector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2320" name="AutoShape 48">
            <a:extLst>
              <a:ext uri="{FF2B5EF4-FFF2-40B4-BE49-F238E27FC236}">
                <a16:creationId xmlns:a16="http://schemas.microsoft.com/office/drawing/2014/main" id="{A794EFF7-4335-2CAD-DAB9-485FE7B8A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3979745"/>
            <a:ext cx="259766" cy="519351"/>
          </a:xfrm>
          <a:prstGeom prst="flowChartConnector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2321" name="AutoShape 49">
            <a:extLst>
              <a:ext uri="{FF2B5EF4-FFF2-40B4-BE49-F238E27FC236}">
                <a16:creationId xmlns:a16="http://schemas.microsoft.com/office/drawing/2014/main" id="{76B0A8D6-0201-1EDD-ACD5-4A6042389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700" y="4071820"/>
            <a:ext cx="259766" cy="519351"/>
          </a:xfrm>
          <a:prstGeom prst="flowChartConnector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2322" name="Line 50">
            <a:extLst>
              <a:ext uri="{FF2B5EF4-FFF2-40B4-BE49-F238E27FC236}">
                <a16:creationId xmlns:a16="http://schemas.microsoft.com/office/drawing/2014/main" id="{3D6E71CE-F016-4EEE-EBC0-461F4F66F4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3025" y="1862138"/>
            <a:ext cx="12398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2323" name="Line 51">
            <a:extLst>
              <a:ext uri="{FF2B5EF4-FFF2-40B4-BE49-F238E27FC236}">
                <a16:creationId xmlns:a16="http://schemas.microsoft.com/office/drawing/2014/main" id="{42E59E0B-9A22-247D-0E98-2C711BC84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2211388"/>
            <a:ext cx="15446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2324" name="Line 52">
            <a:extLst>
              <a:ext uri="{FF2B5EF4-FFF2-40B4-BE49-F238E27FC236}">
                <a16:creationId xmlns:a16="http://schemas.microsoft.com/office/drawing/2014/main" id="{00521BED-643E-E60E-B06E-D415BF31D0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7464" y="3716338"/>
            <a:ext cx="9985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2325" name="Text Box 53">
            <a:extLst>
              <a:ext uri="{FF2B5EF4-FFF2-40B4-BE49-F238E27FC236}">
                <a16:creationId xmlns:a16="http://schemas.microsoft.com/office/drawing/2014/main" id="{6784D936-FBD2-DBDC-D2B4-8ED25F864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276" y="3984626"/>
            <a:ext cx="328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</a:t>
            </a:r>
            <a:endParaRPr lang="zh-CN" altLang="en-US" sz="24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2326" name="Arc 54">
            <a:extLst>
              <a:ext uri="{FF2B5EF4-FFF2-40B4-BE49-F238E27FC236}">
                <a16:creationId xmlns:a16="http://schemas.microsoft.com/office/drawing/2014/main" id="{64B1B370-8E2B-069D-CD93-DB258E7576AA}"/>
              </a:ext>
            </a:extLst>
          </p:cNvPr>
          <p:cNvSpPr>
            <a:spLocks/>
          </p:cNvSpPr>
          <p:nvPr/>
        </p:nvSpPr>
        <p:spPr bwMode="auto">
          <a:xfrm flipH="1">
            <a:off x="7313614" y="4049991"/>
            <a:ext cx="306387" cy="369332"/>
          </a:xfrm>
          <a:custGeom>
            <a:avLst/>
            <a:gdLst>
              <a:gd name="T0" fmla="*/ 2147483647 w 21528"/>
              <a:gd name="T1" fmla="*/ 0 h 15334"/>
              <a:gd name="T2" fmla="*/ 2147483647 w 21528"/>
              <a:gd name="T3" fmla="*/ 2147483647 h 15334"/>
              <a:gd name="T4" fmla="*/ 0 w 21528"/>
              <a:gd name="T5" fmla="*/ 2147483647 h 153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28" h="15334" fill="none" extrusionOk="0">
                <a:moveTo>
                  <a:pt x="15212" y="0"/>
                </a:moveTo>
                <a:cubicBezTo>
                  <a:pt x="18869" y="3627"/>
                  <a:pt x="21109" y="8443"/>
                  <a:pt x="21528" y="13576"/>
                </a:cubicBezTo>
              </a:path>
              <a:path w="21528" h="15334" stroke="0" extrusionOk="0">
                <a:moveTo>
                  <a:pt x="15212" y="0"/>
                </a:moveTo>
                <a:cubicBezTo>
                  <a:pt x="18869" y="3627"/>
                  <a:pt x="21109" y="8443"/>
                  <a:pt x="21528" y="13576"/>
                </a:cubicBezTo>
                <a:lnTo>
                  <a:pt x="0" y="15334"/>
                </a:lnTo>
                <a:lnTo>
                  <a:pt x="15212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2327" name="Line 55">
            <a:extLst>
              <a:ext uri="{FF2B5EF4-FFF2-40B4-BE49-F238E27FC236}">
                <a16:creationId xmlns:a16="http://schemas.microsoft.com/office/drawing/2014/main" id="{00514C1B-70CD-009E-290A-F64F1E37A0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08875" y="3578226"/>
            <a:ext cx="450850" cy="296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2328" name="Text Box 56">
            <a:extLst>
              <a:ext uri="{FF2B5EF4-FFF2-40B4-BE49-F238E27FC236}">
                <a16:creationId xmlns:a16="http://schemas.microsoft.com/office/drawing/2014/main" id="{8793AE0B-7E81-FCD4-CD1F-407FF9562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238" y="4568796"/>
            <a:ext cx="3786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20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8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8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8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8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8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8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8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8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8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8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8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8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8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8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8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1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82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182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82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18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18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95" grpId="0" autoUpdateAnimBg="0"/>
      <p:bldP spid="182298" grpId="0" autoUpdateAnimBg="0"/>
      <p:bldP spid="182299" grpId="0" autoUpdateAnimBg="0"/>
      <p:bldP spid="182302" grpId="0" autoUpdateAnimBg="0"/>
      <p:bldP spid="182305" grpId="0" autoUpdateAnimBg="0"/>
      <p:bldP spid="182313" grpId="0" autoUpdateAnimBg="0"/>
      <p:bldP spid="182316" grpId="0" autoUpdateAnimBg="0"/>
      <p:bldP spid="182318" grpId="0" build="p" autoUpdateAnimBg="0"/>
      <p:bldP spid="182319" grpId="0" animBg="1"/>
      <p:bldP spid="182320" grpId="0" animBg="1"/>
      <p:bldP spid="182321" grpId="0" animBg="1"/>
      <p:bldP spid="182325" grpId="0" autoUpdateAnimBg="0"/>
      <p:bldP spid="182328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>
            <a:extLst>
              <a:ext uri="{FF2B5EF4-FFF2-40B4-BE49-F238E27FC236}">
                <a16:creationId xmlns:a16="http://schemas.microsoft.com/office/drawing/2014/main" id="{C4B4ABDA-CAE5-DA84-C5B3-F2BAD3783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9" y="379413"/>
            <a:ext cx="494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kumimoji="1"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．一般位置平面变成投影面平行面</a:t>
            </a:r>
          </a:p>
        </p:txBody>
      </p:sp>
      <p:grpSp>
        <p:nvGrpSpPr>
          <p:cNvPr id="97283" name="Group 6">
            <a:extLst>
              <a:ext uri="{FF2B5EF4-FFF2-40B4-BE49-F238E27FC236}">
                <a16:creationId xmlns:a16="http://schemas.microsoft.com/office/drawing/2014/main" id="{42C627F2-EE9A-12E3-90AF-6C2DC6641146}"/>
              </a:ext>
            </a:extLst>
          </p:cNvPr>
          <p:cNvGrpSpPr>
            <a:grpSpLocks/>
          </p:cNvGrpSpPr>
          <p:nvPr/>
        </p:nvGrpSpPr>
        <p:grpSpPr bwMode="auto">
          <a:xfrm>
            <a:off x="7059614" y="34926"/>
            <a:ext cx="3546475" cy="3103563"/>
            <a:chOff x="3487" y="416"/>
            <a:chExt cx="2234" cy="1955"/>
          </a:xfrm>
        </p:grpSpPr>
        <p:sp>
          <p:nvSpPr>
            <p:cNvPr id="97345" name="Text Box 7">
              <a:extLst>
                <a:ext uri="{FF2B5EF4-FFF2-40B4-BE49-F238E27FC236}">
                  <a16:creationId xmlns:a16="http://schemas.microsoft.com/office/drawing/2014/main" id="{BCED0861-E587-3F25-CAA9-51A52688C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7" y="1356"/>
              <a:ext cx="2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X</a:t>
              </a:r>
              <a:r>
                <a:rPr kumimoji="1" lang="en-US" altLang="zh-CN" sz="2000" b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 </a:t>
              </a:r>
              <a:endParaRPr kumimoji="1" lang="en-US" altLang="zh-CN" sz="2400" b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346" name="Text Box 8">
              <a:extLst>
                <a:ext uri="{FF2B5EF4-FFF2-40B4-BE49-F238E27FC236}">
                  <a16:creationId xmlns:a16="http://schemas.microsoft.com/office/drawing/2014/main" id="{758130DE-DB91-6041-0B2C-2068DCE7C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0" y="1355"/>
              <a:ext cx="2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O</a:t>
              </a:r>
              <a:endParaRPr kumimoji="1" lang="en-US" altLang="zh-CN" sz="24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347" name="Line 9">
              <a:extLst>
                <a:ext uri="{FF2B5EF4-FFF2-40B4-BE49-F238E27FC236}">
                  <a16:creationId xmlns:a16="http://schemas.microsoft.com/office/drawing/2014/main" id="{9E366487-09DF-8AA0-173D-6BF0D9BB46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3" y="1486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348" name="Line 10">
              <a:extLst>
                <a:ext uri="{FF2B5EF4-FFF2-40B4-BE49-F238E27FC236}">
                  <a16:creationId xmlns:a16="http://schemas.microsoft.com/office/drawing/2014/main" id="{D4594A2B-1105-9AA6-958E-C2725306CE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2" y="540"/>
              <a:ext cx="0" cy="1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7349" name="Line 11">
              <a:extLst>
                <a:ext uri="{FF2B5EF4-FFF2-40B4-BE49-F238E27FC236}">
                  <a16:creationId xmlns:a16="http://schemas.microsoft.com/office/drawing/2014/main" id="{E0FD290F-4D76-0AA6-D331-54392E1830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2" y="991"/>
              <a:ext cx="2" cy="1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7350" name="Line 12">
              <a:extLst>
                <a:ext uri="{FF2B5EF4-FFF2-40B4-BE49-F238E27FC236}">
                  <a16:creationId xmlns:a16="http://schemas.microsoft.com/office/drawing/2014/main" id="{CB78C39A-2BF4-F753-B12E-FC734D112E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4" y="1366"/>
              <a:ext cx="0" cy="7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7351" name="Text Box 13">
              <a:extLst>
                <a:ext uri="{FF2B5EF4-FFF2-40B4-BE49-F238E27FC236}">
                  <a16:creationId xmlns:a16="http://schemas.microsoft.com/office/drawing/2014/main" id="{83AFD945-6CFA-171E-0B6C-3C4C78593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5" y="850"/>
              <a:ext cx="3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a'</a:t>
              </a:r>
              <a:endParaRPr kumimoji="1" lang="en-US" altLang="zh-CN" sz="2400" b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352" name="Text Box 14">
              <a:extLst>
                <a:ext uri="{FF2B5EF4-FFF2-40B4-BE49-F238E27FC236}">
                  <a16:creationId xmlns:a16="http://schemas.microsoft.com/office/drawing/2014/main" id="{0FD4BB9A-D60D-9A32-4678-AE56C420F2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0" y="1181"/>
              <a:ext cx="3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c'</a:t>
              </a:r>
              <a:endParaRPr kumimoji="1" lang="en-US" altLang="zh-CN" sz="2400" b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353" name="Text Box 15">
              <a:extLst>
                <a:ext uri="{FF2B5EF4-FFF2-40B4-BE49-F238E27FC236}">
                  <a16:creationId xmlns:a16="http://schemas.microsoft.com/office/drawing/2014/main" id="{B85E9821-7A88-E026-1D7C-65DB4AAB7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6" y="416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b'</a:t>
              </a:r>
              <a:endParaRPr kumimoji="1" lang="en-US" altLang="zh-CN" sz="2400" b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354" name="Text Box 16">
              <a:extLst>
                <a:ext uri="{FF2B5EF4-FFF2-40B4-BE49-F238E27FC236}">
                  <a16:creationId xmlns:a16="http://schemas.microsoft.com/office/drawing/2014/main" id="{1FF1B8A2-34BC-4834-B2CB-BE41D2367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9" y="2121"/>
              <a:ext cx="1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a</a:t>
              </a:r>
            </a:p>
          </p:txBody>
        </p:sp>
        <p:sp>
          <p:nvSpPr>
            <p:cNvPr id="97355" name="Text Box 17">
              <a:extLst>
                <a:ext uri="{FF2B5EF4-FFF2-40B4-BE49-F238E27FC236}">
                  <a16:creationId xmlns:a16="http://schemas.microsoft.com/office/drawing/2014/main" id="{B479CD25-0673-F0DE-AB39-ED76BDF74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1" y="1486"/>
              <a:ext cx="1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b</a:t>
              </a:r>
            </a:p>
          </p:txBody>
        </p:sp>
        <p:sp>
          <p:nvSpPr>
            <p:cNvPr id="97356" name="Text Box 18">
              <a:extLst>
                <a:ext uri="{FF2B5EF4-FFF2-40B4-BE49-F238E27FC236}">
                  <a16:creationId xmlns:a16="http://schemas.microsoft.com/office/drawing/2014/main" id="{65772161-B703-9CD8-964A-9CA57023B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3" y="1957"/>
              <a:ext cx="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solidFill>
                    <a:srgbClr val="080808"/>
                  </a:solidFill>
                  <a:latin typeface="ISOCPEUR" panose="020B0604020202020204" pitchFamily="34" charset="0"/>
                  <a:ea typeface="仿宋_GB2312" pitchFamily="49" charset="-122"/>
                </a:rPr>
                <a:t>c</a:t>
              </a:r>
            </a:p>
          </p:txBody>
        </p:sp>
        <p:sp>
          <p:nvSpPr>
            <p:cNvPr id="97357" name="Freeform 19">
              <a:extLst>
                <a:ext uri="{FF2B5EF4-FFF2-40B4-BE49-F238E27FC236}">
                  <a16:creationId xmlns:a16="http://schemas.microsoft.com/office/drawing/2014/main" id="{EAB0A31B-9A65-7E5B-2146-994A490B1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836"/>
              <a:ext cx="116" cy="233"/>
            </a:xfrm>
            <a:custGeom>
              <a:avLst/>
              <a:gdLst>
                <a:gd name="T0" fmla="*/ 0 w 852"/>
                <a:gd name="T1" fmla="*/ 450 h 822"/>
                <a:gd name="T2" fmla="*/ 510 w 852"/>
                <a:gd name="T3" fmla="*/ 0 h 822"/>
                <a:gd name="T4" fmla="*/ 852 w 852"/>
                <a:gd name="T5" fmla="*/ 822 h 822"/>
                <a:gd name="T6" fmla="*/ 0 w 852"/>
                <a:gd name="T7" fmla="*/ 450 h 8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2" h="822">
                  <a:moveTo>
                    <a:pt x="0" y="450"/>
                  </a:moveTo>
                  <a:lnTo>
                    <a:pt x="510" y="0"/>
                  </a:lnTo>
                  <a:lnTo>
                    <a:pt x="852" y="822"/>
                  </a:lnTo>
                  <a:lnTo>
                    <a:pt x="0" y="45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7358" name="Freeform 20">
              <a:extLst>
                <a:ext uri="{FF2B5EF4-FFF2-40B4-BE49-F238E27FC236}">
                  <a16:creationId xmlns:a16="http://schemas.microsoft.com/office/drawing/2014/main" id="{9CAB0C6A-9876-0557-09A4-94CADDDC750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72" y="1874"/>
              <a:ext cx="116" cy="233"/>
            </a:xfrm>
            <a:custGeom>
              <a:avLst/>
              <a:gdLst>
                <a:gd name="T0" fmla="*/ 0 w 852"/>
                <a:gd name="T1" fmla="*/ 0 h 750"/>
                <a:gd name="T2" fmla="*/ 852 w 852"/>
                <a:gd name="T3" fmla="*/ 243 h 750"/>
                <a:gd name="T4" fmla="*/ 507 w 852"/>
                <a:gd name="T5" fmla="*/ 750 h 750"/>
                <a:gd name="T6" fmla="*/ 0 w 852"/>
                <a:gd name="T7" fmla="*/ 0 h 7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2" h="750">
                  <a:moveTo>
                    <a:pt x="0" y="0"/>
                  </a:moveTo>
                  <a:lnTo>
                    <a:pt x="852" y="243"/>
                  </a:lnTo>
                  <a:lnTo>
                    <a:pt x="507" y="7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97284" name="Line 21">
            <a:extLst>
              <a:ext uri="{FF2B5EF4-FFF2-40B4-BE49-F238E27FC236}">
                <a16:creationId xmlns:a16="http://schemas.microsoft.com/office/drawing/2014/main" id="{CC86A1CA-155F-6369-C98E-A8D228FE8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7725" y="947738"/>
            <a:ext cx="110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7285" name="Text Box 22">
            <a:extLst>
              <a:ext uri="{FF2B5EF4-FFF2-40B4-BE49-F238E27FC236}">
                <a16:creationId xmlns:a16="http://schemas.microsoft.com/office/drawing/2014/main" id="{06B4C997-C833-04CB-80E1-07FF8633E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963" y="736601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1'</a:t>
            </a:r>
            <a:endParaRPr lang="en-US" altLang="zh-CN" sz="2400" b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7286" name="Line 23">
            <a:extLst>
              <a:ext uri="{FF2B5EF4-FFF2-40B4-BE49-F238E27FC236}">
                <a16:creationId xmlns:a16="http://schemas.microsoft.com/office/drawing/2014/main" id="{FAE1CD49-F2E2-4442-F38F-7EE6AADE4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9574213" y="947738"/>
            <a:ext cx="0" cy="78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7287" name="Line 24">
            <a:extLst>
              <a:ext uri="{FF2B5EF4-FFF2-40B4-BE49-F238E27FC236}">
                <a16:creationId xmlns:a16="http://schemas.microsoft.com/office/drawing/2014/main" id="{313A9464-87AA-B71D-523E-78F0A6FF1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9574213" y="1647826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7288" name="Text Box 25">
            <a:extLst>
              <a:ext uri="{FF2B5EF4-FFF2-40B4-BE49-F238E27FC236}">
                <a16:creationId xmlns:a16="http://schemas.microsoft.com/office/drawing/2014/main" id="{D299BAC8-E2BC-57E7-44ED-47C177AE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4039" y="2149476"/>
            <a:ext cx="382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97289" name="Text Box 26">
            <a:extLst>
              <a:ext uri="{FF2B5EF4-FFF2-40B4-BE49-F238E27FC236}">
                <a16:creationId xmlns:a16="http://schemas.microsoft.com/office/drawing/2014/main" id="{BAB12329-2614-F77A-5CCD-17654772E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663" y="1392239"/>
            <a:ext cx="336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V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H</a:t>
            </a:r>
            <a:endParaRPr lang="en-US" altLang="zh-CN" sz="24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7290" name="Line 27">
            <a:extLst>
              <a:ext uri="{FF2B5EF4-FFF2-40B4-BE49-F238E27FC236}">
                <a16:creationId xmlns:a16="http://schemas.microsoft.com/office/drawing/2014/main" id="{E6EFC6A4-B0E4-A436-7AAA-9562539609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18463" y="2395538"/>
            <a:ext cx="1555750" cy="1022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7291" name="Line 28">
            <a:extLst>
              <a:ext uri="{FF2B5EF4-FFF2-40B4-BE49-F238E27FC236}">
                <a16:creationId xmlns:a16="http://schemas.microsoft.com/office/drawing/2014/main" id="{A8634563-8FE3-BE76-F0DF-3638D5ED83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34264" y="2546350"/>
            <a:ext cx="1292225" cy="191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7292" name="Text Box 29">
            <a:extLst>
              <a:ext uri="{FF2B5EF4-FFF2-40B4-BE49-F238E27FC236}">
                <a16:creationId xmlns:a16="http://schemas.microsoft.com/office/drawing/2014/main" id="{45023A0F-811A-05D3-76AC-5E274C04D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2184470"/>
            <a:ext cx="7377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  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20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7293" name="Line 30">
            <a:extLst>
              <a:ext uri="{FF2B5EF4-FFF2-40B4-BE49-F238E27FC236}">
                <a16:creationId xmlns:a16="http://schemas.microsoft.com/office/drawing/2014/main" id="{126794D0-A30F-4DE8-10AA-0EA63A132D5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85314" y="1223964"/>
            <a:ext cx="153987" cy="1682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7294" name="Line 31">
            <a:extLst>
              <a:ext uri="{FF2B5EF4-FFF2-40B4-BE49-F238E27FC236}">
                <a16:creationId xmlns:a16="http://schemas.microsoft.com/office/drawing/2014/main" id="{8143D504-B224-9A3F-46E3-53FDCDD3C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5089" y="3522664"/>
            <a:ext cx="153987" cy="1682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7295" name="Text Box 32">
            <a:extLst>
              <a:ext uri="{FF2B5EF4-FFF2-40B4-BE49-F238E27FC236}">
                <a16:creationId xmlns:a16="http://schemas.microsoft.com/office/drawing/2014/main" id="{F37EF9F6-E325-CA2F-9625-BAE75390B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795714"/>
            <a:ext cx="865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,1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2000" b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7296" name="Line 33">
            <a:extLst>
              <a:ext uri="{FF2B5EF4-FFF2-40B4-BE49-F238E27FC236}">
                <a16:creationId xmlns:a16="http://schemas.microsoft.com/office/drawing/2014/main" id="{DB70F638-63C9-B2E2-0666-5E717DE002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58063" y="3421064"/>
            <a:ext cx="660400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7297" name="Line 34">
            <a:extLst>
              <a:ext uri="{FF2B5EF4-FFF2-40B4-BE49-F238E27FC236}">
                <a16:creationId xmlns:a16="http://schemas.microsoft.com/office/drawing/2014/main" id="{423C264B-E91B-BF43-B382-77AF270665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04138" y="1931988"/>
            <a:ext cx="1568450" cy="1020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7298" name="Line 35">
            <a:extLst>
              <a:ext uri="{FF2B5EF4-FFF2-40B4-BE49-F238E27FC236}">
                <a16:creationId xmlns:a16="http://schemas.microsoft.com/office/drawing/2014/main" id="{2E12D27A-B64B-3090-6181-CC49B8895B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6839" y="2947989"/>
            <a:ext cx="1266825" cy="839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7299" name="Line 36">
            <a:extLst>
              <a:ext uri="{FF2B5EF4-FFF2-40B4-BE49-F238E27FC236}">
                <a16:creationId xmlns:a16="http://schemas.microsoft.com/office/drawing/2014/main" id="{8DB9D86B-C790-1D03-6BFD-CAD6C489582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09088" y="623888"/>
            <a:ext cx="127000" cy="88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7300" name="Line 37">
            <a:extLst>
              <a:ext uri="{FF2B5EF4-FFF2-40B4-BE49-F238E27FC236}">
                <a16:creationId xmlns:a16="http://schemas.microsoft.com/office/drawing/2014/main" id="{F6EAF0EC-EB78-B3BC-A291-9B6F4A32E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1788" y="712788"/>
            <a:ext cx="127000" cy="88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7301" name="Line 38">
            <a:extLst>
              <a:ext uri="{FF2B5EF4-FFF2-40B4-BE49-F238E27FC236}">
                <a16:creationId xmlns:a16="http://schemas.microsoft.com/office/drawing/2014/main" id="{381B4610-EC48-FC53-A139-9BA3A0DF7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2325" y="3232150"/>
            <a:ext cx="127000" cy="88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7302" name="Line 39">
            <a:extLst>
              <a:ext uri="{FF2B5EF4-FFF2-40B4-BE49-F238E27FC236}">
                <a16:creationId xmlns:a16="http://schemas.microsoft.com/office/drawing/2014/main" id="{D90A5C0E-BA67-F377-FDC8-11A472DBA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8825" y="3270250"/>
            <a:ext cx="127000" cy="88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7303" name="Text Box 40">
            <a:extLst>
              <a:ext uri="{FF2B5EF4-FFF2-40B4-BE49-F238E27FC236}">
                <a16:creationId xmlns:a16="http://schemas.microsoft.com/office/drawing/2014/main" id="{345365B8-7757-AFFC-5DB8-C5EFFBC3B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014" y="3343276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b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97304" name="Line 41">
            <a:extLst>
              <a:ext uri="{FF2B5EF4-FFF2-40B4-BE49-F238E27FC236}">
                <a16:creationId xmlns:a16="http://schemas.microsoft.com/office/drawing/2014/main" id="{D8F8BC6E-B888-FD01-B563-B4D54C9F0E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31188" y="2741614"/>
            <a:ext cx="1585912" cy="1019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7305" name="Line 42">
            <a:extLst>
              <a:ext uri="{FF2B5EF4-FFF2-40B4-BE49-F238E27FC236}">
                <a16:creationId xmlns:a16="http://schemas.microsoft.com/office/drawing/2014/main" id="{C22A184C-708F-01F5-BAD5-CED8E971F7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7038" y="3743325"/>
            <a:ext cx="21590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7306" name="Text Box 43">
            <a:extLst>
              <a:ext uri="{FF2B5EF4-FFF2-40B4-BE49-F238E27FC236}">
                <a16:creationId xmlns:a16="http://schemas.microsoft.com/office/drawing/2014/main" id="{4BF8BEC9-07D6-1C00-F05C-1EBFAE854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1" y="3754439"/>
            <a:ext cx="57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c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97307" name="Line 44">
            <a:extLst>
              <a:ext uri="{FF2B5EF4-FFF2-40B4-BE49-F238E27FC236}">
                <a16:creationId xmlns:a16="http://schemas.microsoft.com/office/drawing/2014/main" id="{817BC0BC-4576-EF85-197E-D954F226F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0963" y="3792539"/>
            <a:ext cx="1638300" cy="92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7308" name="Rectangle 45">
            <a:extLst>
              <a:ext uri="{FF2B5EF4-FFF2-40B4-BE49-F238E27FC236}">
                <a16:creationId xmlns:a16="http://schemas.microsoft.com/office/drawing/2014/main" id="{15E85E37-1019-6BDD-68E6-04F5E8B86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645117"/>
            <a:ext cx="499903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FF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空  间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P1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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且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P1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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kumimoji="1"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en-US" altLang="zh-CN" sz="2400" b="1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投  影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X1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轴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面上投影面平行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线</a:t>
            </a:r>
            <a:endParaRPr lang="zh-CN" altLang="en-US" sz="2400" b="1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       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反映实长的投影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新投影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投影面平行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线积聚为点，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面积聚为线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kumimoji="1"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垂直面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183342" name="Line 46">
            <a:extLst>
              <a:ext uri="{FF2B5EF4-FFF2-40B4-BE49-F238E27FC236}">
                <a16:creationId xmlns:a16="http://schemas.microsoft.com/office/drawing/2014/main" id="{92DA856B-CFBA-BE89-7933-A9FFCECB9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2650" y="4146550"/>
            <a:ext cx="247015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3343" name="Text Box 47">
            <a:extLst>
              <a:ext uri="{FF2B5EF4-FFF2-40B4-BE49-F238E27FC236}">
                <a16:creationId xmlns:a16="http://schemas.microsoft.com/office/drawing/2014/main" id="{7054F5DF-E596-459E-5A3E-05A61F62F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559" y="3908396"/>
            <a:ext cx="5212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83344" name="Text Box 48">
            <a:extLst>
              <a:ext uri="{FF2B5EF4-FFF2-40B4-BE49-F238E27FC236}">
                <a16:creationId xmlns:a16="http://schemas.microsoft.com/office/drawing/2014/main" id="{FAF62793-BB3E-3BA5-6124-3E3963046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938" y="3808414"/>
            <a:ext cx="519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20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83345" name="Line 49">
            <a:extLst>
              <a:ext uri="{FF2B5EF4-FFF2-40B4-BE49-F238E27FC236}">
                <a16:creationId xmlns:a16="http://schemas.microsoft.com/office/drawing/2014/main" id="{F29880A8-267F-9328-8BF8-18E57AAA02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19850" y="3784600"/>
            <a:ext cx="254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3346" name="Line 50">
            <a:extLst>
              <a:ext uri="{FF2B5EF4-FFF2-40B4-BE49-F238E27FC236}">
                <a16:creationId xmlns:a16="http://schemas.microsoft.com/office/drawing/2014/main" id="{D6AF4C8F-BEFF-2E6D-393A-5AB7DA0D5C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2376" y="4171950"/>
            <a:ext cx="117475" cy="186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3347" name="Oval 51">
            <a:extLst>
              <a:ext uri="{FF2B5EF4-FFF2-40B4-BE49-F238E27FC236}">
                <a16:creationId xmlns:a16="http://schemas.microsoft.com/office/drawing/2014/main" id="{5C5E73F5-E8D8-5E3A-08C8-AE871A6E1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2293026"/>
            <a:ext cx="259766" cy="519351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3348" name="Oval 52">
            <a:extLst>
              <a:ext uri="{FF2B5EF4-FFF2-40B4-BE49-F238E27FC236}">
                <a16:creationId xmlns:a16="http://schemas.microsoft.com/office/drawing/2014/main" id="{9AE4E9C8-86B3-E842-25F8-257E04F1F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566326"/>
            <a:ext cx="259766" cy="519351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3349" name="Text Box 53">
            <a:extLst>
              <a:ext uri="{FF2B5EF4-FFF2-40B4-BE49-F238E27FC236}">
                <a16:creationId xmlns:a16="http://schemas.microsoft.com/office/drawing/2014/main" id="{C05F3928-5FF5-BD4E-1C17-1F36AF6BE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264" y="5738814"/>
            <a:ext cx="53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b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2400" b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3350" name="Line 54">
            <a:extLst>
              <a:ext uri="{FF2B5EF4-FFF2-40B4-BE49-F238E27FC236}">
                <a16:creationId xmlns:a16="http://schemas.microsoft.com/office/drawing/2014/main" id="{0B88ED46-DD7B-445A-6F07-B4E57385D1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59650" y="3841750"/>
            <a:ext cx="25400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3351" name="Line 55">
            <a:extLst>
              <a:ext uri="{FF2B5EF4-FFF2-40B4-BE49-F238E27FC236}">
                <a16:creationId xmlns:a16="http://schemas.microsoft.com/office/drawing/2014/main" id="{685D0CEF-C6DB-A13D-766A-E6A9608FEE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27900" y="4229100"/>
            <a:ext cx="3175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3352" name="Freeform 56">
            <a:extLst>
              <a:ext uri="{FF2B5EF4-FFF2-40B4-BE49-F238E27FC236}">
                <a16:creationId xmlns:a16="http://schemas.microsoft.com/office/drawing/2014/main" id="{61A790FE-4D48-E7B0-B97C-B57A27FB4E19}"/>
              </a:ext>
            </a:extLst>
          </p:cNvPr>
          <p:cNvSpPr>
            <a:spLocks/>
          </p:cNvSpPr>
          <p:nvPr/>
        </p:nvSpPr>
        <p:spPr bwMode="auto">
          <a:xfrm>
            <a:off x="8212139" y="3063359"/>
            <a:ext cx="184731" cy="369332"/>
          </a:xfrm>
          <a:custGeom>
            <a:avLst/>
            <a:gdLst>
              <a:gd name="T0" fmla="*/ 2147483647 w 92"/>
              <a:gd name="T1" fmla="*/ 0 h 84"/>
              <a:gd name="T2" fmla="*/ 2147483647 w 92"/>
              <a:gd name="T3" fmla="*/ 2147483647 h 84"/>
              <a:gd name="T4" fmla="*/ 2147483647 w 92"/>
              <a:gd name="T5" fmla="*/ 2147483647 h 84"/>
              <a:gd name="T6" fmla="*/ 2147483647 w 92"/>
              <a:gd name="T7" fmla="*/ 2147483647 h 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2" h="84">
                <a:moveTo>
                  <a:pt x="63" y="0"/>
                </a:moveTo>
                <a:cubicBezTo>
                  <a:pt x="77" y="23"/>
                  <a:pt x="92" y="47"/>
                  <a:pt x="83" y="52"/>
                </a:cubicBezTo>
                <a:cubicBezTo>
                  <a:pt x="74" y="57"/>
                  <a:pt x="22" y="27"/>
                  <a:pt x="11" y="32"/>
                </a:cubicBezTo>
                <a:cubicBezTo>
                  <a:pt x="0" y="37"/>
                  <a:pt x="18" y="75"/>
                  <a:pt x="19" y="84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3353" name="Freeform 57">
            <a:extLst>
              <a:ext uri="{FF2B5EF4-FFF2-40B4-BE49-F238E27FC236}">
                <a16:creationId xmlns:a16="http://schemas.microsoft.com/office/drawing/2014/main" id="{7B683635-1148-6FC0-CF3A-B49FE2C6FCBA}"/>
              </a:ext>
            </a:extLst>
          </p:cNvPr>
          <p:cNvSpPr>
            <a:spLocks/>
          </p:cNvSpPr>
          <p:nvPr/>
        </p:nvSpPr>
        <p:spPr bwMode="auto">
          <a:xfrm>
            <a:off x="7297739" y="4288909"/>
            <a:ext cx="184731" cy="369332"/>
          </a:xfrm>
          <a:custGeom>
            <a:avLst/>
            <a:gdLst>
              <a:gd name="T0" fmla="*/ 2147483647 w 72"/>
              <a:gd name="T1" fmla="*/ 0 h 96"/>
              <a:gd name="T2" fmla="*/ 2147483647 w 72"/>
              <a:gd name="T3" fmla="*/ 2147483647 h 96"/>
              <a:gd name="T4" fmla="*/ 2147483647 w 72"/>
              <a:gd name="T5" fmla="*/ 2147483647 h 96"/>
              <a:gd name="T6" fmla="*/ 2147483647 w 72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96">
                <a:moveTo>
                  <a:pt x="7" y="0"/>
                </a:moveTo>
                <a:cubicBezTo>
                  <a:pt x="39" y="10"/>
                  <a:pt x="72" y="21"/>
                  <a:pt x="71" y="32"/>
                </a:cubicBezTo>
                <a:cubicBezTo>
                  <a:pt x="70" y="43"/>
                  <a:pt x="6" y="53"/>
                  <a:pt x="3" y="64"/>
                </a:cubicBezTo>
                <a:cubicBezTo>
                  <a:pt x="0" y="75"/>
                  <a:pt x="27" y="85"/>
                  <a:pt x="55" y="96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3354" name="Text Box 58">
            <a:extLst>
              <a:ext uri="{FF2B5EF4-FFF2-40B4-BE49-F238E27FC236}">
                <a16:creationId xmlns:a16="http://schemas.microsoft.com/office/drawing/2014/main" id="{74908BA5-080F-9D45-5F82-A2E7F8C44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564" y="4440239"/>
            <a:ext cx="56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83355" name="Line 59">
            <a:extLst>
              <a:ext uri="{FF2B5EF4-FFF2-40B4-BE49-F238E27FC236}">
                <a16:creationId xmlns:a16="http://schemas.microsoft.com/office/drawing/2014/main" id="{B024C458-317A-A670-5969-ABC40ADEFC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39100" y="3886200"/>
            <a:ext cx="25400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3356" name="Line 60">
            <a:extLst>
              <a:ext uri="{FF2B5EF4-FFF2-40B4-BE49-F238E27FC236}">
                <a16:creationId xmlns:a16="http://schemas.microsoft.com/office/drawing/2014/main" id="{06EBF5AF-8203-80EF-24B3-67ABD37F64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1626" y="4273550"/>
            <a:ext cx="117475" cy="1862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3357" name="Text Box 61">
            <a:extLst>
              <a:ext uri="{FF2B5EF4-FFF2-40B4-BE49-F238E27FC236}">
                <a16:creationId xmlns:a16="http://schemas.microsoft.com/office/drawing/2014/main" id="{556FE514-E932-18FE-9601-D32EFDD3A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4" y="5897564"/>
            <a:ext cx="58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c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83358" name="Freeform 62">
            <a:extLst>
              <a:ext uri="{FF2B5EF4-FFF2-40B4-BE49-F238E27FC236}">
                <a16:creationId xmlns:a16="http://schemas.microsoft.com/office/drawing/2014/main" id="{F510B31D-1466-3CE3-3251-7FD95F9A44ED}"/>
              </a:ext>
            </a:extLst>
          </p:cNvPr>
          <p:cNvSpPr>
            <a:spLocks/>
          </p:cNvSpPr>
          <p:nvPr/>
        </p:nvSpPr>
        <p:spPr bwMode="auto">
          <a:xfrm>
            <a:off x="6305551" y="5239821"/>
            <a:ext cx="184731" cy="369332"/>
          </a:xfrm>
          <a:custGeom>
            <a:avLst/>
            <a:gdLst>
              <a:gd name="T0" fmla="*/ 0 w 1026"/>
              <a:gd name="T1" fmla="*/ 2147483647 h 918"/>
              <a:gd name="T2" fmla="*/ 2147483647 w 1026"/>
              <a:gd name="T3" fmla="*/ 0 h 918"/>
              <a:gd name="T4" fmla="*/ 2147483647 w 1026"/>
              <a:gd name="T5" fmla="*/ 2147483647 h 918"/>
              <a:gd name="T6" fmla="*/ 0 w 1026"/>
              <a:gd name="T7" fmla="*/ 2147483647 h 9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26" h="918">
                <a:moveTo>
                  <a:pt x="0" y="828"/>
                </a:moveTo>
                <a:lnTo>
                  <a:pt x="642" y="0"/>
                </a:lnTo>
                <a:lnTo>
                  <a:pt x="1026" y="918"/>
                </a:lnTo>
                <a:lnTo>
                  <a:pt x="0" y="82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3359" name="AutoShape 63">
            <a:extLst>
              <a:ext uri="{FF2B5EF4-FFF2-40B4-BE49-F238E27FC236}">
                <a16:creationId xmlns:a16="http://schemas.microsoft.com/office/drawing/2014/main" id="{D71308E1-AFE6-B41C-148F-72E8BC81F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26" y="2831983"/>
            <a:ext cx="74613" cy="733663"/>
          </a:xfrm>
          <a:prstGeom prst="flowChartMerg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3360" name="AutoShape 64">
            <a:extLst>
              <a:ext uri="{FF2B5EF4-FFF2-40B4-BE49-F238E27FC236}">
                <a16:creationId xmlns:a16="http://schemas.microsoft.com/office/drawing/2014/main" id="{D26A5074-BB73-4F7A-7C36-955AEC407330}"/>
              </a:ext>
            </a:extLst>
          </p:cNvPr>
          <p:cNvSpPr>
            <a:spLocks noChangeArrowheads="1"/>
          </p:cNvSpPr>
          <p:nvPr/>
        </p:nvSpPr>
        <p:spPr bwMode="auto">
          <a:xfrm rot="18143389">
            <a:off x="7959726" y="4572677"/>
            <a:ext cx="84137" cy="733663"/>
          </a:xfrm>
          <a:prstGeom prst="flowChartMerg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3361" name="Text Box 65">
            <a:extLst>
              <a:ext uri="{FF2B5EF4-FFF2-40B4-BE49-F238E27FC236}">
                <a16:creationId xmlns:a16="http://schemas.microsoft.com/office/drawing/2014/main" id="{B70D8F71-E992-E120-FDD7-1A960DF8A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374" y="5522269"/>
            <a:ext cx="1051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ISOCPEUR" panose="020B0604020202020204" pitchFamily="34" charset="0"/>
              </a:rPr>
              <a:t>△实形</a:t>
            </a:r>
          </a:p>
        </p:txBody>
      </p:sp>
      <p:sp>
        <p:nvSpPr>
          <p:cNvPr id="183362" name="Text Box 66">
            <a:extLst>
              <a:ext uri="{FF2B5EF4-FFF2-40B4-BE49-F238E27FC236}">
                <a16:creationId xmlns:a16="http://schemas.microsoft.com/office/drawing/2014/main" id="{3A1475E9-0436-8FC6-638B-941D48C99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014" y="3776614"/>
            <a:ext cx="40735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空  间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P2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∥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即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P2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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P1</a:t>
            </a:r>
            <a:r>
              <a:rPr kumimoji="1"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en-US" altLang="zh-CN" sz="2400" b="1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投  影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O2X2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轴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∥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积聚为线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的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投影</a:t>
            </a:r>
            <a:endParaRPr lang="zh-CN" altLang="en-US" sz="2400" b="1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新投影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反映图形的实际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       形状、及夹角实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       际大小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kumimoji="1"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平行面</a:t>
            </a:r>
            <a:r>
              <a:rPr kumimoji="1"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97330" name="AutoShape 67">
            <a:extLst>
              <a:ext uri="{FF2B5EF4-FFF2-40B4-BE49-F238E27FC236}">
                <a16:creationId xmlns:a16="http://schemas.microsoft.com/office/drawing/2014/main" id="{B5ECD9F5-DDCE-E31A-6E98-C206CCA56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888" y="3586045"/>
            <a:ext cx="259766" cy="519351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7331" name="AutoShape 68">
            <a:extLst>
              <a:ext uri="{FF2B5EF4-FFF2-40B4-BE49-F238E27FC236}">
                <a16:creationId xmlns:a16="http://schemas.microsoft.com/office/drawing/2014/main" id="{B12AC6A3-593B-5BDA-7068-2C80FB48B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13" y="3532070"/>
            <a:ext cx="259766" cy="519351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7332" name="AutoShape 69">
            <a:extLst>
              <a:ext uri="{FF2B5EF4-FFF2-40B4-BE49-F238E27FC236}">
                <a16:creationId xmlns:a16="http://schemas.microsoft.com/office/drawing/2014/main" id="{ED4CF877-111E-826C-D501-73EFF0F10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3627320"/>
            <a:ext cx="259766" cy="519351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3366" name="AutoShape 70">
            <a:extLst>
              <a:ext uri="{FF2B5EF4-FFF2-40B4-BE49-F238E27FC236}">
                <a16:creationId xmlns:a16="http://schemas.microsoft.com/office/drawing/2014/main" id="{5DE0DFE8-2260-29F5-E7B0-5FA748900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1" y="4438532"/>
            <a:ext cx="74613" cy="519351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3367" name="AutoShape 71">
            <a:extLst>
              <a:ext uri="{FF2B5EF4-FFF2-40B4-BE49-F238E27FC236}">
                <a16:creationId xmlns:a16="http://schemas.microsoft.com/office/drawing/2014/main" id="{3CB9C1A9-763E-13E2-00D9-93227D227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7451" y="5759332"/>
            <a:ext cx="74613" cy="519351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3368" name="AutoShape 72">
            <a:extLst>
              <a:ext uri="{FF2B5EF4-FFF2-40B4-BE49-F238E27FC236}">
                <a16:creationId xmlns:a16="http://schemas.microsoft.com/office/drawing/2014/main" id="{864AA0A3-D658-23C6-89EA-3CD0E90DE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051" y="5892682"/>
            <a:ext cx="74613" cy="519351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7336" name="Text Box 73">
            <a:extLst>
              <a:ext uri="{FF2B5EF4-FFF2-40B4-BE49-F238E27FC236}">
                <a16:creationId xmlns:a16="http://schemas.microsoft.com/office/drawing/2014/main" id="{A76E2130-A469-7E00-8FCB-F2EF7DFF6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975" y="4279871"/>
            <a:ext cx="3786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20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3370" name="Text Box 74">
            <a:extLst>
              <a:ext uri="{FF2B5EF4-FFF2-40B4-BE49-F238E27FC236}">
                <a16:creationId xmlns:a16="http://schemas.microsoft.com/office/drawing/2014/main" id="{729578F1-6AB9-04C1-F854-32A28E2F3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4364" y="4254501"/>
            <a:ext cx="45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20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8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8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8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8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8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8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8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8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43" grpId="0" autoUpdateAnimBg="0"/>
      <p:bldP spid="183344" grpId="0" autoUpdateAnimBg="0"/>
      <p:bldP spid="183347" grpId="0" animBg="1"/>
      <p:bldP spid="183348" grpId="0" animBg="1"/>
      <p:bldP spid="183349" grpId="0" autoUpdateAnimBg="0"/>
      <p:bldP spid="183354" grpId="0" autoUpdateAnimBg="0"/>
      <p:bldP spid="183357" grpId="0" autoUpdateAnimBg="0"/>
      <p:bldP spid="183359" grpId="0" animBg="1"/>
      <p:bldP spid="183360" grpId="0" animBg="1"/>
      <p:bldP spid="183361" grpId="0" autoUpdateAnimBg="0"/>
      <p:bldP spid="183362" grpId="0"/>
      <p:bldP spid="183366" grpId="0" animBg="1"/>
      <p:bldP spid="183367" grpId="0" animBg="1"/>
      <p:bldP spid="183368" grpId="0" animBg="1"/>
      <p:bldP spid="183370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12">
            <a:extLst>
              <a:ext uri="{FF2B5EF4-FFF2-40B4-BE49-F238E27FC236}">
                <a16:creationId xmlns:a16="http://schemas.microsoft.com/office/drawing/2014/main" id="{85E108CB-837E-98D4-F4C1-B3F64423F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851" y="2382838"/>
            <a:ext cx="468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m</a:t>
            </a:r>
            <a:r>
              <a:rPr lang="en-US" altLang="en-US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’ </a:t>
            </a:r>
            <a:endParaRPr lang="en-US" altLang="zh-CN" sz="18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308" name="Text Box 13">
            <a:extLst>
              <a:ext uri="{FF2B5EF4-FFF2-40B4-BE49-F238E27FC236}">
                <a16:creationId xmlns:a16="http://schemas.microsoft.com/office/drawing/2014/main" id="{DCAA6638-0FA3-4C3E-D697-2C108B540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350" y="1658938"/>
            <a:ext cx="757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n</a:t>
            </a:r>
            <a:r>
              <a:rPr lang="en-US" altLang="en-US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’</a:t>
            </a:r>
            <a:endParaRPr lang="en-US" altLang="zh-CN" sz="18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309" name="Text Box 14">
            <a:extLst>
              <a:ext uri="{FF2B5EF4-FFF2-40B4-BE49-F238E27FC236}">
                <a16:creationId xmlns:a16="http://schemas.microsoft.com/office/drawing/2014/main" id="{FD6C799A-0C4D-288E-0BF8-4B3F3E5F2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363" y="5743576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n</a:t>
            </a:r>
          </a:p>
        </p:txBody>
      </p:sp>
      <p:sp>
        <p:nvSpPr>
          <p:cNvPr id="98310" name="Text Box 15">
            <a:extLst>
              <a:ext uri="{FF2B5EF4-FFF2-40B4-BE49-F238E27FC236}">
                <a16:creationId xmlns:a16="http://schemas.microsoft.com/office/drawing/2014/main" id="{0FE54DB7-B323-0607-6EAC-C8934DF80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2139" y="5016501"/>
            <a:ext cx="388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m</a:t>
            </a:r>
          </a:p>
        </p:txBody>
      </p:sp>
      <p:sp>
        <p:nvSpPr>
          <p:cNvPr id="184336" name="Text Box 16">
            <a:extLst>
              <a:ext uri="{FF2B5EF4-FFF2-40B4-BE49-F238E27FC236}">
                <a16:creationId xmlns:a16="http://schemas.microsoft.com/office/drawing/2014/main" id="{F325DC53-3666-78F9-D627-F8E3A4A1A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8" y="1406992"/>
            <a:ext cx="54530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</a:t>
            </a:r>
            <a:r>
              <a:rPr lang="en-US" altLang="zh-CN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步骤：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求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MN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与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△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lang="zh-CN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的交点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K(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求交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en-US" altLang="zh-CN" sz="2400" b="1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过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M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作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MD  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△ABC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求 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MD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与 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△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lang="zh-CN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的交点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L(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求交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zh-CN" altLang="zh-CN" sz="2400" b="1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求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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MKL(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△MKL)</a:t>
            </a:r>
            <a:r>
              <a:rPr lang="zh-CN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的实形即 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</a:t>
            </a:r>
          </a:p>
        </p:txBody>
      </p:sp>
      <p:sp>
        <p:nvSpPr>
          <p:cNvPr id="98312" name="Line 17">
            <a:extLst>
              <a:ext uri="{FF2B5EF4-FFF2-40B4-BE49-F238E27FC236}">
                <a16:creationId xmlns:a16="http://schemas.microsoft.com/office/drawing/2014/main" id="{505E26CC-EC60-0CC3-39B5-936FD69F4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5913" y="3046413"/>
            <a:ext cx="0" cy="285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8313" name="Line 18">
            <a:extLst>
              <a:ext uri="{FF2B5EF4-FFF2-40B4-BE49-F238E27FC236}">
                <a16:creationId xmlns:a16="http://schemas.microsoft.com/office/drawing/2014/main" id="{029B4D5B-E311-36B4-C868-21FCB7E89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01213" y="3824289"/>
            <a:ext cx="0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8314" name="Text Box 19">
            <a:extLst>
              <a:ext uri="{FF2B5EF4-FFF2-40B4-BE49-F238E27FC236}">
                <a16:creationId xmlns:a16="http://schemas.microsoft.com/office/drawing/2014/main" id="{14D55DA5-C496-AC44-02C0-C4E16AC93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325" y="2713039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a'</a:t>
            </a:r>
            <a:endParaRPr kumimoji="1" lang="en-US" altLang="zh-CN" sz="2400" b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315" name="Text Box 20">
            <a:extLst>
              <a:ext uri="{FF2B5EF4-FFF2-40B4-BE49-F238E27FC236}">
                <a16:creationId xmlns:a16="http://schemas.microsoft.com/office/drawing/2014/main" id="{90A15B46-CDB8-CD8A-8EF2-E9A54099B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26" y="3556001"/>
            <a:ext cx="676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c'</a:t>
            </a:r>
            <a:endParaRPr kumimoji="1" lang="en-US" altLang="zh-CN" sz="2400" b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316" name="Text Box 21">
            <a:extLst>
              <a:ext uri="{FF2B5EF4-FFF2-40B4-BE49-F238E27FC236}">
                <a16:creationId xmlns:a16="http://schemas.microsoft.com/office/drawing/2014/main" id="{29E52509-D125-D440-A9C5-6975BBCA9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914" y="1919289"/>
            <a:ext cx="701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b</a:t>
            </a:r>
            <a:r>
              <a:rPr lang="en-US" altLang="en-US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’</a:t>
            </a:r>
            <a:endParaRPr lang="en-US" altLang="zh-CN" sz="18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317" name="Text Box 22">
            <a:extLst>
              <a:ext uri="{FF2B5EF4-FFF2-40B4-BE49-F238E27FC236}">
                <a16:creationId xmlns:a16="http://schemas.microsoft.com/office/drawing/2014/main" id="{929B257E-0E21-64A7-171D-53CE09FA8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351" y="5789614"/>
            <a:ext cx="303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a</a:t>
            </a:r>
          </a:p>
        </p:txBody>
      </p:sp>
      <p:sp>
        <p:nvSpPr>
          <p:cNvPr id="98318" name="Text Box 23">
            <a:extLst>
              <a:ext uri="{FF2B5EF4-FFF2-40B4-BE49-F238E27FC236}">
                <a16:creationId xmlns:a16="http://schemas.microsoft.com/office/drawing/2014/main" id="{6EC1DE20-EEAF-1C43-8648-219FE4485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1" y="4041776"/>
            <a:ext cx="303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b</a:t>
            </a:r>
          </a:p>
        </p:txBody>
      </p:sp>
      <p:sp>
        <p:nvSpPr>
          <p:cNvPr id="98319" name="Text Box 24">
            <a:extLst>
              <a:ext uri="{FF2B5EF4-FFF2-40B4-BE49-F238E27FC236}">
                <a16:creationId xmlns:a16="http://schemas.microsoft.com/office/drawing/2014/main" id="{0E87EADD-2F8C-09C8-22C0-4320D0423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75" y="5289551"/>
            <a:ext cx="28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c</a:t>
            </a:r>
          </a:p>
        </p:txBody>
      </p:sp>
      <p:sp>
        <p:nvSpPr>
          <p:cNvPr id="98320" name="Freeform 25">
            <a:extLst>
              <a:ext uri="{FF2B5EF4-FFF2-40B4-BE49-F238E27FC236}">
                <a16:creationId xmlns:a16="http://schemas.microsoft.com/office/drawing/2014/main" id="{B378F55C-FF4B-2F7E-B5BF-4B4646E39DDB}"/>
              </a:ext>
            </a:extLst>
          </p:cNvPr>
          <p:cNvSpPr>
            <a:spLocks/>
          </p:cNvSpPr>
          <p:nvPr/>
        </p:nvSpPr>
        <p:spPr bwMode="auto">
          <a:xfrm>
            <a:off x="7932739" y="2779990"/>
            <a:ext cx="184731" cy="369332"/>
          </a:xfrm>
          <a:custGeom>
            <a:avLst/>
            <a:gdLst>
              <a:gd name="T0" fmla="*/ 0 w 852"/>
              <a:gd name="T1" fmla="*/ 2147483647 h 822"/>
              <a:gd name="T2" fmla="*/ 2147483647 w 852"/>
              <a:gd name="T3" fmla="*/ 0 h 822"/>
              <a:gd name="T4" fmla="*/ 2147483647 w 852"/>
              <a:gd name="T5" fmla="*/ 2147483647 h 822"/>
              <a:gd name="T6" fmla="*/ 0 w 852"/>
              <a:gd name="T7" fmla="*/ 2147483647 h 8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2" h="822">
                <a:moveTo>
                  <a:pt x="0" y="450"/>
                </a:moveTo>
                <a:lnTo>
                  <a:pt x="510" y="0"/>
                </a:lnTo>
                <a:lnTo>
                  <a:pt x="852" y="822"/>
                </a:lnTo>
                <a:lnTo>
                  <a:pt x="0" y="45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8321" name="Freeform 26">
            <a:extLst>
              <a:ext uri="{FF2B5EF4-FFF2-40B4-BE49-F238E27FC236}">
                <a16:creationId xmlns:a16="http://schemas.microsoft.com/office/drawing/2014/main" id="{1CDEEF7F-D6C8-3843-0F56-37C2B34A23FD}"/>
              </a:ext>
            </a:extLst>
          </p:cNvPr>
          <p:cNvSpPr>
            <a:spLocks/>
          </p:cNvSpPr>
          <p:nvPr/>
        </p:nvSpPr>
        <p:spPr bwMode="auto">
          <a:xfrm flipV="1">
            <a:off x="7932739" y="4935022"/>
            <a:ext cx="184731" cy="369332"/>
          </a:xfrm>
          <a:custGeom>
            <a:avLst/>
            <a:gdLst>
              <a:gd name="T0" fmla="*/ 0 w 852"/>
              <a:gd name="T1" fmla="*/ 0 h 750"/>
              <a:gd name="T2" fmla="*/ 2147483647 w 852"/>
              <a:gd name="T3" fmla="*/ 2147483647 h 750"/>
              <a:gd name="T4" fmla="*/ 2147483647 w 852"/>
              <a:gd name="T5" fmla="*/ 2147483647 h 750"/>
              <a:gd name="T6" fmla="*/ 0 w 852"/>
              <a:gd name="T7" fmla="*/ 0 h 7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2" h="750">
                <a:moveTo>
                  <a:pt x="0" y="0"/>
                </a:moveTo>
                <a:lnTo>
                  <a:pt x="852" y="243"/>
                </a:lnTo>
                <a:lnTo>
                  <a:pt x="507" y="75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8322" name="Line 27">
            <a:extLst>
              <a:ext uri="{FF2B5EF4-FFF2-40B4-BE49-F238E27FC236}">
                <a16:creationId xmlns:a16="http://schemas.microsoft.com/office/drawing/2014/main" id="{849304E3-3C23-B043-33BE-F0D875101B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3663" y="2117725"/>
            <a:ext cx="0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8323" name="Line 28">
            <a:extLst>
              <a:ext uri="{FF2B5EF4-FFF2-40B4-BE49-F238E27FC236}">
                <a16:creationId xmlns:a16="http://schemas.microsoft.com/office/drawing/2014/main" id="{24FB14A4-2F8E-AAF6-DF78-FCD847E2E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3663" y="4159251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8324" name="Line 29">
            <a:extLst>
              <a:ext uri="{FF2B5EF4-FFF2-40B4-BE49-F238E27FC236}">
                <a16:creationId xmlns:a16="http://schemas.microsoft.com/office/drawing/2014/main" id="{23AB8CBA-91E0-6888-5490-04D253D8F3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3663" y="233045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8325" name="Line 30">
            <a:extLst>
              <a:ext uri="{FF2B5EF4-FFF2-40B4-BE49-F238E27FC236}">
                <a16:creationId xmlns:a16="http://schemas.microsoft.com/office/drawing/2014/main" id="{81512DC2-79C5-C596-91F4-088B0A1B8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5939" y="4030663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8326" name="Line 31">
            <a:extLst>
              <a:ext uri="{FF2B5EF4-FFF2-40B4-BE49-F238E27FC236}">
                <a16:creationId xmlns:a16="http://schemas.microsoft.com/office/drawing/2014/main" id="{FA5A9153-B23E-99FA-A4A2-78FAEC4224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69163" y="1957389"/>
            <a:ext cx="1371600" cy="587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8327" name="Line 32">
            <a:extLst>
              <a:ext uri="{FF2B5EF4-FFF2-40B4-BE49-F238E27FC236}">
                <a16:creationId xmlns:a16="http://schemas.microsoft.com/office/drawing/2014/main" id="{01115765-B09E-9BE8-D75F-F73F30A86F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0275" y="2544764"/>
            <a:ext cx="1588" cy="263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8328" name="Line 33">
            <a:extLst>
              <a:ext uri="{FF2B5EF4-FFF2-40B4-BE49-F238E27FC236}">
                <a16:creationId xmlns:a16="http://schemas.microsoft.com/office/drawing/2014/main" id="{FC62D454-C1A3-B2B2-EB60-A18DE5EFD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0763" y="1947863"/>
            <a:ext cx="0" cy="387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8329" name="Line 34">
            <a:extLst>
              <a:ext uri="{FF2B5EF4-FFF2-40B4-BE49-F238E27FC236}">
                <a16:creationId xmlns:a16="http://schemas.microsoft.com/office/drawing/2014/main" id="{E326B151-E94C-DF1F-B194-8B875B5C7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0275" y="5176839"/>
            <a:ext cx="1360488" cy="644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4355" name="Line 35">
            <a:extLst>
              <a:ext uri="{FF2B5EF4-FFF2-40B4-BE49-F238E27FC236}">
                <a16:creationId xmlns:a16="http://schemas.microsoft.com/office/drawing/2014/main" id="{E1EB7656-C23F-5DB3-008A-07235E644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5913" y="3040063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4356" name="Line 36">
            <a:extLst>
              <a:ext uri="{FF2B5EF4-FFF2-40B4-BE49-F238E27FC236}">
                <a16:creationId xmlns:a16="http://schemas.microsoft.com/office/drawing/2014/main" id="{71DEDA8E-519F-E4E4-9F5E-B04F6DCB6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6888" y="3046414"/>
            <a:ext cx="0" cy="100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4357" name="Line 37">
            <a:extLst>
              <a:ext uri="{FF2B5EF4-FFF2-40B4-BE49-F238E27FC236}">
                <a16:creationId xmlns:a16="http://schemas.microsoft.com/office/drawing/2014/main" id="{90244632-076C-BCED-8E34-E736EDCC59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15263" y="4933950"/>
            <a:ext cx="1579562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4358" name="Text Box 38">
            <a:extLst>
              <a:ext uri="{FF2B5EF4-FFF2-40B4-BE49-F238E27FC236}">
                <a16:creationId xmlns:a16="http://schemas.microsoft.com/office/drawing/2014/main" id="{66BF55D6-7782-ACC4-27F0-C420EF14E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1013" y="2782888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1’ </a:t>
            </a:r>
            <a:endParaRPr lang="en-US" altLang="zh-CN" sz="18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59" name="Text Box 39">
            <a:extLst>
              <a:ext uri="{FF2B5EF4-FFF2-40B4-BE49-F238E27FC236}">
                <a16:creationId xmlns:a16="http://schemas.microsoft.com/office/drawing/2014/main" id="{D2312265-1C83-3885-5144-A1BCE152E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3701" y="4732338"/>
            <a:ext cx="352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18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60" name="Line 40">
            <a:extLst>
              <a:ext uri="{FF2B5EF4-FFF2-40B4-BE49-F238E27FC236}">
                <a16:creationId xmlns:a16="http://schemas.microsoft.com/office/drawing/2014/main" id="{DB3774C6-6817-C1D6-8174-B6FFC697F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8688" y="5173663"/>
            <a:ext cx="53181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4361" name="Line 41">
            <a:extLst>
              <a:ext uri="{FF2B5EF4-FFF2-40B4-BE49-F238E27FC236}">
                <a16:creationId xmlns:a16="http://schemas.microsoft.com/office/drawing/2014/main" id="{4175A15F-8CE0-1BC8-E081-20ECB25804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78814" y="5383214"/>
            <a:ext cx="13874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4362" name="Line 42">
            <a:extLst>
              <a:ext uri="{FF2B5EF4-FFF2-40B4-BE49-F238E27FC236}">
                <a16:creationId xmlns:a16="http://schemas.microsoft.com/office/drawing/2014/main" id="{49E1D021-B15F-6D89-3F1A-BA8C54BDD4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78813" y="4005264"/>
            <a:ext cx="0" cy="138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4363" name="Line 43">
            <a:extLst>
              <a:ext uri="{FF2B5EF4-FFF2-40B4-BE49-F238E27FC236}">
                <a16:creationId xmlns:a16="http://schemas.microsoft.com/office/drawing/2014/main" id="{47A03298-09DD-593E-5449-78EBFE4D46C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78813" y="2735264"/>
            <a:ext cx="1422400" cy="1082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4364" name="Line 44">
            <a:extLst>
              <a:ext uri="{FF2B5EF4-FFF2-40B4-BE49-F238E27FC236}">
                <a16:creationId xmlns:a16="http://schemas.microsoft.com/office/drawing/2014/main" id="{156D4AB0-C37E-3D7E-59B5-20C27539E38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31100" y="2152651"/>
            <a:ext cx="757238" cy="588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4365" name="Line 45">
            <a:extLst>
              <a:ext uri="{FF2B5EF4-FFF2-40B4-BE49-F238E27FC236}">
                <a16:creationId xmlns:a16="http://schemas.microsoft.com/office/drawing/2014/main" id="{E04510B2-BB70-AF67-CB45-1EB03C44F6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77100" y="1712913"/>
            <a:ext cx="534988" cy="831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4366" name="Text Box 46">
            <a:extLst>
              <a:ext uri="{FF2B5EF4-FFF2-40B4-BE49-F238E27FC236}">
                <a16:creationId xmlns:a16="http://schemas.microsoft.com/office/drawing/2014/main" id="{A5C1E8E0-068F-9194-886D-8C221F9B4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589" y="5237163"/>
            <a:ext cx="407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84367" name="Text Box 47">
            <a:extLst>
              <a:ext uri="{FF2B5EF4-FFF2-40B4-BE49-F238E27FC236}">
                <a16:creationId xmlns:a16="http://schemas.microsoft.com/office/drawing/2014/main" id="{9CBF944C-77EB-8EAB-D19C-388856393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638" y="2386013"/>
            <a:ext cx="436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en-US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’ </a:t>
            </a:r>
            <a:endParaRPr lang="en-US" altLang="zh-CN" sz="18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68" name="Line 48">
            <a:extLst>
              <a:ext uri="{FF2B5EF4-FFF2-40B4-BE49-F238E27FC236}">
                <a16:creationId xmlns:a16="http://schemas.microsoft.com/office/drawing/2014/main" id="{3B6AED34-1ACF-1CB4-B8A5-59E7C25C96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15263" y="1706563"/>
            <a:ext cx="0" cy="426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4369" name="Text Box 49">
            <a:extLst>
              <a:ext uri="{FF2B5EF4-FFF2-40B4-BE49-F238E27FC236}">
                <a16:creationId xmlns:a16="http://schemas.microsoft.com/office/drawing/2014/main" id="{298467EA-B0F5-CE56-E3DB-35E83047F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176" y="1554163"/>
            <a:ext cx="436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en-US" altLang="en-US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’ </a:t>
            </a:r>
            <a:endParaRPr lang="en-US" altLang="zh-CN" sz="18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70" name="Text Box 50">
            <a:extLst>
              <a:ext uri="{FF2B5EF4-FFF2-40B4-BE49-F238E27FC236}">
                <a16:creationId xmlns:a16="http://schemas.microsoft.com/office/drawing/2014/main" id="{08EEDA40-51D0-4F84-6B0E-7189CCC84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5902326"/>
            <a:ext cx="427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184371" name="Line 51">
            <a:extLst>
              <a:ext uri="{FF2B5EF4-FFF2-40B4-BE49-F238E27FC236}">
                <a16:creationId xmlns:a16="http://schemas.microsoft.com/office/drawing/2014/main" id="{01277AE7-83B3-7A40-1B1B-39C1CF6A53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78813" y="2735263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4372" name="Line 52">
            <a:extLst>
              <a:ext uri="{FF2B5EF4-FFF2-40B4-BE49-F238E27FC236}">
                <a16:creationId xmlns:a16="http://schemas.microsoft.com/office/drawing/2014/main" id="{A02D455C-98B6-9925-16BD-5D1B4B1BF425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3713" y="4030663"/>
            <a:ext cx="0" cy="90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4373" name="Line 53">
            <a:extLst>
              <a:ext uri="{FF2B5EF4-FFF2-40B4-BE49-F238E27FC236}">
                <a16:creationId xmlns:a16="http://schemas.microsoft.com/office/drawing/2014/main" id="{D6A57E93-B01C-C169-D52F-E05EE0C9A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0163" y="1963739"/>
            <a:ext cx="0" cy="2105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4374" name="Line 54">
            <a:extLst>
              <a:ext uri="{FF2B5EF4-FFF2-40B4-BE49-F238E27FC236}">
                <a16:creationId xmlns:a16="http://schemas.microsoft.com/office/drawing/2014/main" id="{7623821B-1435-E7F6-548D-E33C1727C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0163" y="3992563"/>
            <a:ext cx="0" cy="173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4375" name="Text Box 55">
            <a:extLst>
              <a:ext uri="{FF2B5EF4-FFF2-40B4-BE49-F238E27FC236}">
                <a16:creationId xmlns:a16="http://schemas.microsoft.com/office/drawing/2014/main" id="{850A04CE-ACEA-3145-AEC2-AE6080AFB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801" y="1827213"/>
            <a:ext cx="436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en-US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’ </a:t>
            </a:r>
            <a:endParaRPr lang="en-US" altLang="zh-CN" sz="18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76" name="Text Box 56">
            <a:extLst>
              <a:ext uri="{FF2B5EF4-FFF2-40B4-BE49-F238E27FC236}">
                <a16:creationId xmlns:a16="http://schemas.microsoft.com/office/drawing/2014/main" id="{C9933E75-D63D-854B-6782-10DED5ECE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1" y="5586413"/>
            <a:ext cx="538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184377" name="Line 57">
            <a:extLst>
              <a:ext uri="{FF2B5EF4-FFF2-40B4-BE49-F238E27FC236}">
                <a16:creationId xmlns:a16="http://schemas.microsoft.com/office/drawing/2014/main" id="{D0E6B271-5C6A-6EFD-3D7A-714F9824A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6988" y="5726114"/>
            <a:ext cx="97790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4378" name="Line 58">
            <a:extLst>
              <a:ext uri="{FF2B5EF4-FFF2-40B4-BE49-F238E27FC236}">
                <a16:creationId xmlns:a16="http://schemas.microsoft.com/office/drawing/2014/main" id="{CD0C3034-9CA2-6A7E-92A5-7ABCA66BEE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53339" y="1960563"/>
            <a:ext cx="981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4379" name="Text Box 59">
            <a:extLst>
              <a:ext uri="{FF2B5EF4-FFF2-40B4-BE49-F238E27FC236}">
                <a16:creationId xmlns:a16="http://schemas.microsoft.com/office/drawing/2014/main" id="{F47BBD11-A095-A1AB-F9DD-D88B6DA51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9" y="3318858"/>
            <a:ext cx="48593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</a:t>
            </a:r>
            <a:r>
              <a:rPr lang="en-US" altLang="zh-CN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步骤：</a:t>
            </a:r>
            <a:endParaRPr lang="zh-CN" altLang="en-US" sz="2400" b="1">
              <a:solidFill>
                <a:srgbClr val="CC0000"/>
              </a:solidFill>
              <a:latin typeface="宋体" panose="02010600030101010101" pitchFamily="2" charset="-122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过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M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作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MD  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△ABC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求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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NMD(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△MND)</a:t>
            </a:r>
            <a:r>
              <a:rPr lang="zh-CN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的实形</a:t>
            </a:r>
            <a:endParaRPr lang="zh-CN" altLang="en-US" sz="2400" b="1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 与 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NMD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互为余角</a:t>
            </a:r>
          </a:p>
        </p:txBody>
      </p:sp>
      <p:sp>
        <p:nvSpPr>
          <p:cNvPr id="184380" name="Rectangle 60">
            <a:extLst>
              <a:ext uri="{FF2B5EF4-FFF2-40B4-BE49-F238E27FC236}">
                <a16:creationId xmlns:a16="http://schemas.microsoft.com/office/drawing/2014/main" id="{84E66BE6-1F0C-BC2E-0D62-3BBA4E7E0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4788883"/>
            <a:ext cx="37639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</a:t>
            </a:r>
            <a:r>
              <a:rPr lang="en-US" altLang="zh-CN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步骤：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换面法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如何换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换几次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98356" name="Rectangle 61">
            <a:extLst>
              <a:ext uri="{FF2B5EF4-FFF2-40B4-BE49-F238E27FC236}">
                <a16:creationId xmlns:a16="http://schemas.microsoft.com/office/drawing/2014/main" id="{F4FB18AB-63BE-C304-0F02-A716D2742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6" y="260350"/>
            <a:ext cx="585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例：求已知直线与平面的夹角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的实际大小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8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8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8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8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8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8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84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84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84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84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6" grpId="0" autoUpdateAnimBg="0"/>
      <p:bldP spid="184358" grpId="0" autoUpdateAnimBg="0"/>
      <p:bldP spid="184359" grpId="0" autoUpdateAnimBg="0"/>
      <p:bldP spid="184366" grpId="0" autoUpdateAnimBg="0"/>
      <p:bldP spid="184367" grpId="0" autoUpdateAnimBg="0"/>
      <p:bldP spid="184369" grpId="0" autoUpdateAnimBg="0"/>
      <p:bldP spid="184370" grpId="0" autoUpdateAnimBg="0"/>
      <p:bldP spid="184375" grpId="0" autoUpdateAnimBg="0"/>
      <p:bldP spid="184376" grpId="0" autoUpdateAnimBg="0"/>
      <p:bldP spid="184379" grpId="0" autoUpdateAnimBg="0"/>
      <p:bldP spid="184380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Text Box 12">
            <a:extLst>
              <a:ext uri="{FF2B5EF4-FFF2-40B4-BE49-F238E27FC236}">
                <a16:creationId xmlns:a16="http://schemas.microsoft.com/office/drawing/2014/main" id="{E3C02966-DB53-C0D0-ABE6-C2CFF40F6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1211263"/>
            <a:ext cx="468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m</a:t>
            </a:r>
            <a:r>
              <a:rPr lang="en-US" altLang="en-US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’ </a:t>
            </a:r>
            <a:endParaRPr lang="en-US" altLang="zh-CN" sz="18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332" name="Text Box 13">
            <a:extLst>
              <a:ext uri="{FF2B5EF4-FFF2-40B4-BE49-F238E27FC236}">
                <a16:creationId xmlns:a16="http://schemas.microsoft.com/office/drawing/2014/main" id="{2474305B-D81D-8D02-F6CB-290C53399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489" y="487363"/>
            <a:ext cx="757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n</a:t>
            </a:r>
            <a:r>
              <a:rPr lang="en-US" altLang="en-US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’</a:t>
            </a:r>
            <a:endParaRPr lang="en-US" altLang="zh-CN" sz="18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333" name="Text Box 14">
            <a:extLst>
              <a:ext uri="{FF2B5EF4-FFF2-40B4-BE49-F238E27FC236}">
                <a16:creationId xmlns:a16="http://schemas.microsoft.com/office/drawing/2014/main" id="{75A28E19-C626-A91A-5A46-323FBFB99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0" y="45862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n</a:t>
            </a:r>
          </a:p>
        </p:txBody>
      </p:sp>
      <p:sp>
        <p:nvSpPr>
          <p:cNvPr id="99334" name="Text Box 15">
            <a:extLst>
              <a:ext uri="{FF2B5EF4-FFF2-40B4-BE49-F238E27FC236}">
                <a16:creationId xmlns:a16="http://schemas.microsoft.com/office/drawing/2014/main" id="{6CE73B45-963A-7EAB-4B55-6367A6CF0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3806826"/>
            <a:ext cx="388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m</a:t>
            </a:r>
          </a:p>
        </p:txBody>
      </p:sp>
      <p:sp>
        <p:nvSpPr>
          <p:cNvPr id="99335" name="Line 16">
            <a:extLst>
              <a:ext uri="{FF2B5EF4-FFF2-40B4-BE49-F238E27FC236}">
                <a16:creationId xmlns:a16="http://schemas.microsoft.com/office/drawing/2014/main" id="{5C0ACFCC-3061-D441-2F5A-0507A7F90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2050" y="1874838"/>
            <a:ext cx="0" cy="285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9336" name="Line 17">
            <a:extLst>
              <a:ext uri="{FF2B5EF4-FFF2-40B4-BE49-F238E27FC236}">
                <a16:creationId xmlns:a16="http://schemas.microsoft.com/office/drawing/2014/main" id="{68544657-D8DE-1032-FE49-207A84D66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77350" y="2652714"/>
            <a:ext cx="0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9337" name="Text Box 18">
            <a:extLst>
              <a:ext uri="{FF2B5EF4-FFF2-40B4-BE49-F238E27FC236}">
                <a16:creationId xmlns:a16="http://schemas.microsoft.com/office/drawing/2014/main" id="{A5544E92-4165-3EEA-9387-8CA747EA2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1541464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a'</a:t>
            </a:r>
            <a:endParaRPr kumimoji="1" lang="en-US" altLang="zh-CN" sz="2400" b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338" name="Text Box 19">
            <a:extLst>
              <a:ext uri="{FF2B5EF4-FFF2-40B4-BE49-F238E27FC236}">
                <a16:creationId xmlns:a16="http://schemas.microsoft.com/office/drawing/2014/main" id="{BC1A6E08-1116-D258-1323-806554949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026" y="2359026"/>
            <a:ext cx="676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c'</a:t>
            </a:r>
            <a:endParaRPr kumimoji="1" lang="en-US" altLang="zh-CN" sz="2400" b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339" name="Text Box 20">
            <a:extLst>
              <a:ext uri="{FF2B5EF4-FFF2-40B4-BE49-F238E27FC236}">
                <a16:creationId xmlns:a16="http://schemas.microsoft.com/office/drawing/2014/main" id="{19BDD5FA-5D3A-C38C-25EF-CC68B69AC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351" y="685801"/>
            <a:ext cx="701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b</a:t>
            </a:r>
            <a:r>
              <a:rPr lang="en-US" altLang="en-US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’</a:t>
            </a:r>
            <a:endParaRPr lang="en-US" altLang="zh-CN" sz="18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340" name="Text Box 21">
            <a:extLst>
              <a:ext uri="{FF2B5EF4-FFF2-40B4-BE49-F238E27FC236}">
                <a16:creationId xmlns:a16="http://schemas.microsoft.com/office/drawing/2014/main" id="{7874FE30-14D0-59F5-7181-2D6A23091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4618039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a</a:t>
            </a:r>
          </a:p>
        </p:txBody>
      </p:sp>
      <p:sp>
        <p:nvSpPr>
          <p:cNvPr id="99341" name="Text Box 22">
            <a:extLst>
              <a:ext uri="{FF2B5EF4-FFF2-40B4-BE49-F238E27FC236}">
                <a16:creationId xmlns:a16="http://schemas.microsoft.com/office/drawing/2014/main" id="{50F5A59C-1E4D-5C54-58BA-555E6F9AF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2338" y="2870201"/>
            <a:ext cx="303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b</a:t>
            </a:r>
          </a:p>
        </p:txBody>
      </p:sp>
      <p:sp>
        <p:nvSpPr>
          <p:cNvPr id="99342" name="Text Box 23">
            <a:extLst>
              <a:ext uri="{FF2B5EF4-FFF2-40B4-BE49-F238E27FC236}">
                <a16:creationId xmlns:a16="http://schemas.microsoft.com/office/drawing/2014/main" id="{96DF2153-3CED-EF35-1BAB-5761A03BC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4013" y="4117976"/>
            <a:ext cx="28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c</a:t>
            </a:r>
          </a:p>
        </p:txBody>
      </p:sp>
      <p:sp>
        <p:nvSpPr>
          <p:cNvPr id="99343" name="Freeform 24">
            <a:extLst>
              <a:ext uri="{FF2B5EF4-FFF2-40B4-BE49-F238E27FC236}">
                <a16:creationId xmlns:a16="http://schemas.microsoft.com/office/drawing/2014/main" id="{C72700BC-AAFB-5E67-24C2-A666C0C0AFE9}"/>
              </a:ext>
            </a:extLst>
          </p:cNvPr>
          <p:cNvSpPr>
            <a:spLocks/>
          </p:cNvSpPr>
          <p:nvPr/>
        </p:nvSpPr>
        <p:spPr bwMode="auto">
          <a:xfrm>
            <a:off x="7508876" y="1608415"/>
            <a:ext cx="184731" cy="369332"/>
          </a:xfrm>
          <a:custGeom>
            <a:avLst/>
            <a:gdLst>
              <a:gd name="T0" fmla="*/ 0 w 852"/>
              <a:gd name="T1" fmla="*/ 2147483647 h 822"/>
              <a:gd name="T2" fmla="*/ 2147483647 w 852"/>
              <a:gd name="T3" fmla="*/ 0 h 822"/>
              <a:gd name="T4" fmla="*/ 2147483647 w 852"/>
              <a:gd name="T5" fmla="*/ 2147483647 h 822"/>
              <a:gd name="T6" fmla="*/ 0 w 852"/>
              <a:gd name="T7" fmla="*/ 2147483647 h 8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2" h="822">
                <a:moveTo>
                  <a:pt x="0" y="450"/>
                </a:moveTo>
                <a:lnTo>
                  <a:pt x="510" y="0"/>
                </a:lnTo>
                <a:lnTo>
                  <a:pt x="852" y="822"/>
                </a:lnTo>
                <a:lnTo>
                  <a:pt x="0" y="45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9344" name="Freeform 25">
            <a:extLst>
              <a:ext uri="{FF2B5EF4-FFF2-40B4-BE49-F238E27FC236}">
                <a16:creationId xmlns:a16="http://schemas.microsoft.com/office/drawing/2014/main" id="{64FEA2CC-574E-7755-C8B5-D7565E7D68C3}"/>
              </a:ext>
            </a:extLst>
          </p:cNvPr>
          <p:cNvSpPr>
            <a:spLocks/>
          </p:cNvSpPr>
          <p:nvPr/>
        </p:nvSpPr>
        <p:spPr bwMode="auto">
          <a:xfrm flipV="1">
            <a:off x="7508876" y="3763447"/>
            <a:ext cx="184731" cy="369332"/>
          </a:xfrm>
          <a:custGeom>
            <a:avLst/>
            <a:gdLst>
              <a:gd name="T0" fmla="*/ 0 w 852"/>
              <a:gd name="T1" fmla="*/ 0 h 750"/>
              <a:gd name="T2" fmla="*/ 2147483647 w 852"/>
              <a:gd name="T3" fmla="*/ 2147483647 h 750"/>
              <a:gd name="T4" fmla="*/ 2147483647 w 852"/>
              <a:gd name="T5" fmla="*/ 2147483647 h 750"/>
              <a:gd name="T6" fmla="*/ 0 w 852"/>
              <a:gd name="T7" fmla="*/ 0 h 7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2" h="750">
                <a:moveTo>
                  <a:pt x="0" y="0"/>
                </a:moveTo>
                <a:lnTo>
                  <a:pt x="852" y="243"/>
                </a:lnTo>
                <a:lnTo>
                  <a:pt x="507" y="75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9345" name="Line 26">
            <a:extLst>
              <a:ext uri="{FF2B5EF4-FFF2-40B4-BE49-F238E27FC236}">
                <a16:creationId xmlns:a16="http://schemas.microsoft.com/office/drawing/2014/main" id="{9D4F9A40-7C3B-089B-4085-D5165EE6D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9800" y="946150"/>
            <a:ext cx="0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9346" name="Line 27">
            <a:extLst>
              <a:ext uri="{FF2B5EF4-FFF2-40B4-BE49-F238E27FC236}">
                <a16:creationId xmlns:a16="http://schemas.microsoft.com/office/drawing/2014/main" id="{59FBBA3D-CA2A-81E1-71DE-B576129A43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9800" y="2987676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9347" name="Line 28">
            <a:extLst>
              <a:ext uri="{FF2B5EF4-FFF2-40B4-BE49-F238E27FC236}">
                <a16:creationId xmlns:a16="http://schemas.microsoft.com/office/drawing/2014/main" id="{5007E858-3D41-35E8-D90B-B333EB151DB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9800" y="1158875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9348" name="Line 29">
            <a:extLst>
              <a:ext uri="{FF2B5EF4-FFF2-40B4-BE49-F238E27FC236}">
                <a16:creationId xmlns:a16="http://schemas.microsoft.com/office/drawing/2014/main" id="{353D942D-EDC7-FF5B-6F04-4C4AD0C99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2075" y="2859088"/>
            <a:ext cx="367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349" name="Line 30">
            <a:extLst>
              <a:ext uri="{FF2B5EF4-FFF2-40B4-BE49-F238E27FC236}">
                <a16:creationId xmlns:a16="http://schemas.microsoft.com/office/drawing/2014/main" id="{EBBCC8D4-1911-9EA1-E5A7-750E2D5079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5300" y="785814"/>
            <a:ext cx="1371600" cy="587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9350" name="Line 31">
            <a:extLst>
              <a:ext uri="{FF2B5EF4-FFF2-40B4-BE49-F238E27FC236}">
                <a16:creationId xmlns:a16="http://schemas.microsoft.com/office/drawing/2014/main" id="{2A51C97A-82BC-CF29-2BCB-1C2160063A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6414" y="1373189"/>
            <a:ext cx="1587" cy="263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9351" name="Line 32">
            <a:extLst>
              <a:ext uri="{FF2B5EF4-FFF2-40B4-BE49-F238E27FC236}">
                <a16:creationId xmlns:a16="http://schemas.microsoft.com/office/drawing/2014/main" id="{53351BCF-B8D3-2998-78B3-ABEDBA012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900" y="776288"/>
            <a:ext cx="0" cy="387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9352" name="Line 33">
            <a:extLst>
              <a:ext uri="{FF2B5EF4-FFF2-40B4-BE49-F238E27FC236}">
                <a16:creationId xmlns:a16="http://schemas.microsoft.com/office/drawing/2014/main" id="{ED1DFEB9-D887-788C-72C8-A528CA2C7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4" y="4005264"/>
            <a:ext cx="1360487" cy="644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5378" name="Line 34">
            <a:extLst>
              <a:ext uri="{FF2B5EF4-FFF2-40B4-BE49-F238E27FC236}">
                <a16:creationId xmlns:a16="http://schemas.microsoft.com/office/drawing/2014/main" id="{466E71A9-86E0-8705-3003-50598968C2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2051" y="1868488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5379" name="Line 35">
            <a:extLst>
              <a:ext uri="{FF2B5EF4-FFF2-40B4-BE49-F238E27FC236}">
                <a16:creationId xmlns:a16="http://schemas.microsoft.com/office/drawing/2014/main" id="{BA0ADCDA-DEB3-9653-635D-90B34A4753F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3025" y="1874839"/>
            <a:ext cx="0" cy="100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5380" name="Line 36">
            <a:extLst>
              <a:ext uri="{FF2B5EF4-FFF2-40B4-BE49-F238E27FC236}">
                <a16:creationId xmlns:a16="http://schemas.microsoft.com/office/drawing/2014/main" id="{3CAD711C-79F2-D5E2-06B4-6729B59D68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16813" y="3762375"/>
            <a:ext cx="1454150" cy="954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5381" name="Text Box 37">
            <a:extLst>
              <a:ext uri="{FF2B5EF4-FFF2-40B4-BE49-F238E27FC236}">
                <a16:creationId xmlns:a16="http://schemas.microsoft.com/office/drawing/2014/main" id="{BA60363E-A622-B295-7D30-EA0322706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0950" y="1611313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1’ </a:t>
            </a:r>
            <a:endParaRPr lang="en-US" altLang="zh-CN" sz="18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5382" name="Text Box 38">
            <a:extLst>
              <a:ext uri="{FF2B5EF4-FFF2-40B4-BE49-F238E27FC236}">
                <a16:creationId xmlns:a16="http://schemas.microsoft.com/office/drawing/2014/main" id="{6E71C788-C8A1-2AA3-C40B-595E0F422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0639" y="3560763"/>
            <a:ext cx="352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18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5383" name="Line 39">
            <a:extLst>
              <a:ext uri="{FF2B5EF4-FFF2-40B4-BE49-F238E27FC236}">
                <a16:creationId xmlns:a16="http://schemas.microsoft.com/office/drawing/2014/main" id="{5733AFBF-8E6F-F3AC-719F-FDD1C533AE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3489" y="3849689"/>
            <a:ext cx="1284287" cy="1912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5384" name="Text Box 40">
            <a:extLst>
              <a:ext uri="{FF2B5EF4-FFF2-40B4-BE49-F238E27FC236}">
                <a16:creationId xmlns:a16="http://schemas.microsoft.com/office/drawing/2014/main" id="{CFC62B4C-FA4A-FEB7-AB26-981019AEE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5191126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en-US" altLang="zh-CN" sz="14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 </a:t>
            </a:r>
          </a:p>
        </p:txBody>
      </p:sp>
      <p:sp>
        <p:nvSpPr>
          <p:cNvPr id="185385" name="Text Box 41">
            <a:extLst>
              <a:ext uri="{FF2B5EF4-FFF2-40B4-BE49-F238E27FC236}">
                <a16:creationId xmlns:a16="http://schemas.microsoft.com/office/drawing/2014/main" id="{3DF6A31B-E7CB-A775-3622-925DAE7F3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163" y="5689601"/>
            <a:ext cx="620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14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 </a:t>
            </a: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18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5386" name="Text Box 42">
            <a:extLst>
              <a:ext uri="{FF2B5EF4-FFF2-40B4-BE49-F238E27FC236}">
                <a16:creationId xmlns:a16="http://schemas.microsoft.com/office/drawing/2014/main" id="{40B91C84-1ACD-47C9-9AA8-AF645823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6663" y="2671763"/>
            <a:ext cx="398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O </a:t>
            </a:r>
          </a:p>
        </p:txBody>
      </p:sp>
      <p:sp>
        <p:nvSpPr>
          <p:cNvPr id="185387" name="Line 43">
            <a:extLst>
              <a:ext uri="{FF2B5EF4-FFF2-40B4-BE49-F238E27FC236}">
                <a16:creationId xmlns:a16="http://schemas.microsoft.com/office/drawing/2014/main" id="{057286CF-F6D0-C21F-B19A-37DD487A0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9850" y="2859088"/>
            <a:ext cx="0" cy="90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5388" name="Text Box 44">
            <a:extLst>
              <a:ext uri="{FF2B5EF4-FFF2-40B4-BE49-F238E27FC236}">
                <a16:creationId xmlns:a16="http://schemas.microsoft.com/office/drawing/2014/main" id="{B0366B0A-6A0A-BD1F-4F6B-D0052E163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238" y="3551238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en-US" altLang="zh-CN" sz="14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  </a:t>
            </a: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P1</a:t>
            </a:r>
            <a:r>
              <a:rPr lang="en-US" altLang="zh-CN" sz="14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85389" name="Line 45">
            <a:extLst>
              <a:ext uri="{FF2B5EF4-FFF2-40B4-BE49-F238E27FC236}">
                <a16:creationId xmlns:a16="http://schemas.microsoft.com/office/drawing/2014/main" id="{8A4390DA-3366-1878-A755-451ED3F7F7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6376" y="4005263"/>
            <a:ext cx="3095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5390" name="Line 46">
            <a:extLst>
              <a:ext uri="{FF2B5EF4-FFF2-40B4-BE49-F238E27FC236}">
                <a16:creationId xmlns:a16="http://schemas.microsoft.com/office/drawing/2014/main" id="{610E788F-1C81-0695-DAD3-17114C69BE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78614" y="3175000"/>
            <a:ext cx="1868487" cy="1227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5391" name="Line 47">
            <a:extLst>
              <a:ext uri="{FF2B5EF4-FFF2-40B4-BE49-F238E27FC236}">
                <a16:creationId xmlns:a16="http://schemas.microsoft.com/office/drawing/2014/main" id="{718F0BA2-36AE-3D39-1404-E4C82A79F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7464" y="5446713"/>
            <a:ext cx="2109787" cy="13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5392" name="Line 48">
            <a:extLst>
              <a:ext uri="{FF2B5EF4-FFF2-40B4-BE49-F238E27FC236}">
                <a16:creationId xmlns:a16="http://schemas.microsoft.com/office/drawing/2014/main" id="{3BA746DF-CA9E-7CC1-4B52-63A800E64D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11775" y="5010150"/>
            <a:ext cx="209550" cy="139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5393" name="Text Box 49">
            <a:extLst>
              <a:ext uri="{FF2B5EF4-FFF2-40B4-BE49-F238E27FC236}">
                <a16:creationId xmlns:a16="http://schemas.microsoft.com/office/drawing/2014/main" id="{0A33530E-97FD-B9A6-816D-CB396E8E4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00" y="5172076"/>
            <a:ext cx="687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14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 </a:t>
            </a: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,1</a:t>
            </a:r>
            <a:r>
              <a:rPr lang="en-US" altLang="zh-CN" sz="14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  </a:t>
            </a:r>
          </a:p>
        </p:txBody>
      </p:sp>
      <p:sp>
        <p:nvSpPr>
          <p:cNvPr id="185394" name="Text Box 50">
            <a:extLst>
              <a:ext uri="{FF2B5EF4-FFF2-40B4-BE49-F238E27FC236}">
                <a16:creationId xmlns:a16="http://schemas.microsoft.com/office/drawing/2014/main" id="{3FC4A6C1-876D-7057-F572-1602891F0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1" y="5464176"/>
            <a:ext cx="938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en-US" altLang="zh-CN" sz="14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85395" name="Text Box 51">
            <a:extLst>
              <a:ext uri="{FF2B5EF4-FFF2-40B4-BE49-F238E27FC236}">
                <a16:creationId xmlns:a16="http://schemas.microsoft.com/office/drawing/2014/main" id="{747B613B-3171-E388-3471-EFEDCED3F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588" y="4629151"/>
            <a:ext cx="741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m</a:t>
            </a:r>
            <a:r>
              <a:rPr lang="en-US" altLang="zh-CN" sz="14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85396" name="Text Box 52">
            <a:extLst>
              <a:ext uri="{FF2B5EF4-FFF2-40B4-BE49-F238E27FC236}">
                <a16:creationId xmlns:a16="http://schemas.microsoft.com/office/drawing/2014/main" id="{2CBB1829-1C84-38EB-9ACE-3E5086A45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6" y="6316663"/>
            <a:ext cx="1247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n</a:t>
            </a:r>
            <a:r>
              <a:rPr lang="en-US" altLang="zh-CN" sz="14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 </a:t>
            </a:r>
          </a:p>
        </p:txBody>
      </p:sp>
      <p:sp>
        <p:nvSpPr>
          <p:cNvPr id="185397" name="Line 53">
            <a:extLst>
              <a:ext uri="{FF2B5EF4-FFF2-40B4-BE49-F238E27FC236}">
                <a16:creationId xmlns:a16="http://schemas.microsoft.com/office/drawing/2014/main" id="{54987EDC-E547-146B-F79D-4876ED4D92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11776" y="4205288"/>
            <a:ext cx="1249363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5398" name="Line 54">
            <a:extLst>
              <a:ext uri="{FF2B5EF4-FFF2-40B4-BE49-F238E27FC236}">
                <a16:creationId xmlns:a16="http://schemas.microsoft.com/office/drawing/2014/main" id="{69535B9D-87E0-ED1F-BE70-E7F46A7A8B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86350" y="4398963"/>
            <a:ext cx="1595438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5399" name="Line 55">
            <a:extLst>
              <a:ext uri="{FF2B5EF4-FFF2-40B4-BE49-F238E27FC236}">
                <a16:creationId xmlns:a16="http://schemas.microsoft.com/office/drawing/2014/main" id="{1B899997-FC53-8756-6A90-CCFA100675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64375" y="4714876"/>
            <a:ext cx="452438" cy="296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5400" name="Line 56">
            <a:extLst>
              <a:ext uri="{FF2B5EF4-FFF2-40B4-BE49-F238E27FC236}">
                <a16:creationId xmlns:a16="http://schemas.microsoft.com/office/drawing/2014/main" id="{71FA401F-1E3A-2B3D-DE3F-391729BC4E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94439" y="5003800"/>
            <a:ext cx="782637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5401" name="Line 57">
            <a:extLst>
              <a:ext uri="{FF2B5EF4-FFF2-40B4-BE49-F238E27FC236}">
                <a16:creationId xmlns:a16="http://schemas.microsoft.com/office/drawing/2014/main" id="{0A7366EE-179B-86F1-D274-DB78FF7A0D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9638" y="4651376"/>
            <a:ext cx="933450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5402" name="Line 58">
            <a:extLst>
              <a:ext uri="{FF2B5EF4-FFF2-40B4-BE49-F238E27FC236}">
                <a16:creationId xmlns:a16="http://schemas.microsoft.com/office/drawing/2014/main" id="{2255ECDC-3909-2628-6AF9-17E95C8A14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4975" y="5251451"/>
            <a:ext cx="1766888" cy="1160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5403" name="Line 59">
            <a:extLst>
              <a:ext uri="{FF2B5EF4-FFF2-40B4-BE49-F238E27FC236}">
                <a16:creationId xmlns:a16="http://schemas.microsoft.com/office/drawing/2014/main" id="{CA5C0C45-2B45-AD07-E97B-6EE40EFB55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85050" y="4237039"/>
            <a:ext cx="1868488" cy="1227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5404" name="Line 60">
            <a:extLst>
              <a:ext uri="{FF2B5EF4-FFF2-40B4-BE49-F238E27FC236}">
                <a16:creationId xmlns:a16="http://schemas.microsoft.com/office/drawing/2014/main" id="{58D4D890-D54C-1A4A-073D-D59593D0AA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5188" y="5461001"/>
            <a:ext cx="17780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185405" name="Group 61">
            <a:extLst>
              <a:ext uri="{FF2B5EF4-FFF2-40B4-BE49-F238E27FC236}">
                <a16:creationId xmlns:a16="http://schemas.microsoft.com/office/drawing/2014/main" id="{A79422F5-F85D-7FC8-5F1A-F2D87046B626}"/>
              </a:ext>
            </a:extLst>
          </p:cNvPr>
          <p:cNvGrpSpPr>
            <a:grpSpLocks/>
          </p:cNvGrpSpPr>
          <p:nvPr/>
        </p:nvGrpSpPr>
        <p:grpSpPr bwMode="auto">
          <a:xfrm>
            <a:off x="6027738" y="2540000"/>
            <a:ext cx="995362" cy="641350"/>
            <a:chOff x="2701" y="1464"/>
            <a:chExt cx="627" cy="404"/>
          </a:xfrm>
        </p:grpSpPr>
        <p:sp>
          <p:nvSpPr>
            <p:cNvPr id="99392" name="Text Box 62">
              <a:extLst>
                <a:ext uri="{FF2B5EF4-FFF2-40B4-BE49-F238E27FC236}">
                  <a16:creationId xmlns:a16="http://schemas.microsoft.com/office/drawing/2014/main" id="{3A921BF2-6138-B11F-34D1-DC4A66D1F0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" y="1573"/>
              <a:ext cx="4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X  </a:t>
              </a:r>
            </a:p>
          </p:txBody>
        </p:sp>
        <p:sp>
          <p:nvSpPr>
            <p:cNvPr id="99393" name="Text Box 63">
              <a:extLst>
                <a:ext uri="{FF2B5EF4-FFF2-40B4-BE49-F238E27FC236}">
                  <a16:creationId xmlns:a16="http://schemas.microsoft.com/office/drawing/2014/main" id="{C152A66E-A1FA-ADBE-76D2-972914B80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2" y="1464"/>
              <a:ext cx="44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V  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H </a:t>
              </a:r>
            </a:p>
          </p:txBody>
        </p:sp>
      </p:grpSp>
      <p:sp>
        <p:nvSpPr>
          <p:cNvPr id="99381" name="Text Box 64">
            <a:extLst>
              <a:ext uri="{FF2B5EF4-FFF2-40B4-BE49-F238E27FC236}">
                <a16:creationId xmlns:a16="http://schemas.microsoft.com/office/drawing/2014/main" id="{CB21064E-2F34-B658-22D3-5522C5F5F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1264117"/>
            <a:ext cx="544353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</a:t>
            </a:r>
            <a:r>
              <a:rPr lang="en-US" altLang="zh-CN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步骤：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求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MN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与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△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lang="zh-CN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的交点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K(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求交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en-US" altLang="zh-CN" sz="2400" b="1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过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M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作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MD  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△ABC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求 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MD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与 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△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lang="zh-CN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的交点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L(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求交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zh-CN" altLang="zh-CN" sz="2400" b="1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求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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MKL(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△MKL)</a:t>
            </a:r>
            <a:r>
              <a:rPr lang="zh-CN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的实形即 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</a:t>
            </a:r>
          </a:p>
        </p:txBody>
      </p:sp>
      <p:sp>
        <p:nvSpPr>
          <p:cNvPr id="99382" name="Text Box 65">
            <a:extLst>
              <a:ext uri="{FF2B5EF4-FFF2-40B4-BE49-F238E27FC236}">
                <a16:creationId xmlns:a16="http://schemas.microsoft.com/office/drawing/2014/main" id="{6229F6A3-FA6B-5223-27E6-1E2D9B92D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1" y="3161696"/>
            <a:ext cx="61245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</a:t>
            </a:r>
            <a:r>
              <a:rPr lang="en-US" altLang="zh-CN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步骤：</a:t>
            </a:r>
            <a:endParaRPr lang="zh-CN" altLang="en-US" sz="2400" b="1">
              <a:solidFill>
                <a:srgbClr val="CC0000"/>
              </a:solidFill>
              <a:latin typeface="宋体" panose="02010600030101010101" pitchFamily="2" charset="-122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过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M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作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MD  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△ABC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求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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NMD(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△MND)</a:t>
            </a:r>
            <a:r>
              <a:rPr lang="zh-CN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的实形</a:t>
            </a:r>
            <a:endParaRPr lang="zh-CN" altLang="en-US" sz="2400" b="1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 与 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NMD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互为余角</a:t>
            </a:r>
          </a:p>
        </p:txBody>
      </p:sp>
      <p:sp>
        <p:nvSpPr>
          <p:cNvPr id="99383" name="Rectangle 66">
            <a:extLst>
              <a:ext uri="{FF2B5EF4-FFF2-40B4-BE49-F238E27FC236}">
                <a16:creationId xmlns:a16="http://schemas.microsoft.com/office/drawing/2014/main" id="{223DAC8D-5E06-6CB7-0F76-C9C8ECE6B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313" y="4660812"/>
            <a:ext cx="55419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</a:t>
            </a:r>
            <a:r>
              <a:rPr lang="en-US" altLang="zh-CN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步骤：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换面法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换几次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</a:p>
        </p:txBody>
      </p:sp>
      <p:grpSp>
        <p:nvGrpSpPr>
          <p:cNvPr id="185411" name="Group 67">
            <a:extLst>
              <a:ext uri="{FF2B5EF4-FFF2-40B4-BE49-F238E27FC236}">
                <a16:creationId xmlns:a16="http://schemas.microsoft.com/office/drawing/2014/main" id="{AFF13719-E6AE-27DE-2D04-55D5D8D6830C}"/>
              </a:ext>
            </a:extLst>
          </p:cNvPr>
          <p:cNvGrpSpPr>
            <a:grpSpLocks/>
          </p:cNvGrpSpPr>
          <p:nvPr/>
        </p:nvGrpSpPr>
        <p:grpSpPr bwMode="auto">
          <a:xfrm>
            <a:off x="5372100" y="5486401"/>
            <a:ext cx="679450" cy="568325"/>
            <a:chOff x="2288" y="3320"/>
            <a:chExt cx="428" cy="358"/>
          </a:xfrm>
        </p:grpSpPr>
        <p:sp>
          <p:nvSpPr>
            <p:cNvPr id="99390" name="Text Box 68">
              <a:extLst>
                <a:ext uri="{FF2B5EF4-FFF2-40B4-BE49-F238E27FC236}">
                  <a16:creationId xmlns:a16="http://schemas.microsoft.com/office/drawing/2014/main" id="{4A43CDE7-2BC1-4398-0856-B30E69380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" y="339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800" b="1" i="1">
                  <a:solidFill>
                    <a:srgbClr val="080808"/>
                  </a:solidFill>
                  <a:latin typeface="黑体" panose="02010609060101010101" pitchFamily="49" charset="-122"/>
                  <a:sym typeface="Symbol" panose="05050102010706020507" pitchFamily="18" charset="2"/>
                </a:rPr>
                <a:t></a:t>
              </a:r>
              <a:r>
                <a:rPr lang="zh-CN" altLang="en-US" sz="2400" b="1" i="1">
                  <a:solidFill>
                    <a:srgbClr val="080808"/>
                  </a:solidFill>
                  <a:latin typeface="黑体" panose="02010609060101010101" pitchFamily="49" charset="-122"/>
                  <a:sym typeface="Symbol" panose="05050102010706020507" pitchFamily="18" charset="2"/>
                </a:rPr>
                <a:t> </a:t>
              </a:r>
            </a:p>
          </p:txBody>
        </p:sp>
        <p:sp>
          <p:nvSpPr>
            <p:cNvPr id="99391" name="Arc 69">
              <a:extLst>
                <a:ext uri="{FF2B5EF4-FFF2-40B4-BE49-F238E27FC236}">
                  <a16:creationId xmlns:a16="http://schemas.microsoft.com/office/drawing/2014/main" id="{4422A45F-EC64-2617-0663-6EF66C29B96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288" y="3320"/>
              <a:ext cx="116" cy="233"/>
            </a:xfrm>
            <a:custGeom>
              <a:avLst/>
              <a:gdLst>
                <a:gd name="T0" fmla="*/ 0 w 21515"/>
                <a:gd name="T1" fmla="*/ 0 h 21310"/>
                <a:gd name="T2" fmla="*/ 0 w 21515"/>
                <a:gd name="T3" fmla="*/ 0 h 21310"/>
                <a:gd name="T4" fmla="*/ 0 w 21515"/>
                <a:gd name="T5" fmla="*/ 0 h 213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15" h="21310" fill="none" extrusionOk="0">
                  <a:moveTo>
                    <a:pt x="3525" y="-1"/>
                  </a:moveTo>
                  <a:cubicBezTo>
                    <a:pt x="13242" y="1606"/>
                    <a:pt x="20641" y="9583"/>
                    <a:pt x="21514" y="19394"/>
                  </a:cubicBezTo>
                </a:path>
                <a:path w="21515" h="21310" stroke="0" extrusionOk="0">
                  <a:moveTo>
                    <a:pt x="3525" y="-1"/>
                  </a:moveTo>
                  <a:cubicBezTo>
                    <a:pt x="13242" y="1606"/>
                    <a:pt x="20641" y="9583"/>
                    <a:pt x="21514" y="19394"/>
                  </a:cubicBezTo>
                  <a:lnTo>
                    <a:pt x="0" y="21310"/>
                  </a:lnTo>
                  <a:lnTo>
                    <a:pt x="3525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85414" name="Line 70">
            <a:extLst>
              <a:ext uri="{FF2B5EF4-FFF2-40B4-BE49-F238E27FC236}">
                <a16:creationId xmlns:a16="http://schemas.microsoft.com/office/drawing/2014/main" id="{79C01A69-019C-69EF-90EC-C246DA9764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1" y="5683251"/>
            <a:ext cx="263525" cy="263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5415" name="Line 71">
            <a:extLst>
              <a:ext uri="{FF2B5EF4-FFF2-40B4-BE49-F238E27FC236}">
                <a16:creationId xmlns:a16="http://schemas.microsoft.com/office/drawing/2014/main" id="{204A85A8-FDD9-40B7-8A34-0EB6C0BE88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0389" y="5684839"/>
            <a:ext cx="263525" cy="263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5416" name="Rectangle 72">
            <a:extLst>
              <a:ext uri="{FF2B5EF4-FFF2-40B4-BE49-F238E27FC236}">
                <a16:creationId xmlns:a16="http://schemas.microsoft.com/office/drawing/2014/main" id="{C2366687-6442-FC74-9ABA-9C49D2022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6" y="5784850"/>
            <a:ext cx="2608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如何换</a:t>
            </a:r>
            <a:r>
              <a:rPr lang="en-US" altLang="zh-CN"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185417" name="Rectangle 73">
            <a:extLst>
              <a:ext uri="{FF2B5EF4-FFF2-40B4-BE49-F238E27FC236}">
                <a16:creationId xmlns:a16="http://schemas.microsoft.com/office/drawing/2014/main" id="{C1827D0B-AB5E-D2B3-16E6-3CB2E8A97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188" y="4845051"/>
            <a:ext cx="2030412" cy="16160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注意：</a:t>
            </a: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新投影面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应垂直于平面、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且平行于直线！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此时线面夹角</a:t>
            </a:r>
            <a:endParaRPr lang="zh-CN" altLang="en-US" sz="2000" b="1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反映实际大小</a:t>
            </a:r>
            <a:r>
              <a:rPr lang="zh-CN" altLang="en-US" sz="2000" b="1">
                <a:solidFill>
                  <a:srgbClr val="080808"/>
                </a:solidFill>
                <a:latin typeface="黑体" panose="02010609060101010101" pitchFamily="49" charset="-122"/>
                <a:sym typeface="Symbol" panose="05050102010706020507" pitchFamily="18" charset="2"/>
              </a:rPr>
              <a:t>。</a:t>
            </a:r>
          </a:p>
        </p:txBody>
      </p:sp>
      <p:sp>
        <p:nvSpPr>
          <p:cNvPr id="99389" name="Rectangle 74">
            <a:extLst>
              <a:ext uri="{FF2B5EF4-FFF2-40B4-BE49-F238E27FC236}">
                <a16:creationId xmlns:a16="http://schemas.microsoft.com/office/drawing/2014/main" id="{968081CD-0AEF-82C3-02CD-E80C51BA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234950"/>
            <a:ext cx="6840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例：求已知直线与平面的夹角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的实际大小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8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8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8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8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8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8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8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8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81" grpId="0" autoUpdateAnimBg="0"/>
      <p:bldP spid="185382" grpId="0" autoUpdateAnimBg="0"/>
      <p:bldP spid="185384" grpId="0" autoUpdateAnimBg="0"/>
      <p:bldP spid="185385" grpId="0" autoUpdateAnimBg="0"/>
      <p:bldP spid="185386" grpId="0" autoUpdateAnimBg="0"/>
      <p:bldP spid="185388" grpId="0" autoUpdateAnimBg="0"/>
      <p:bldP spid="185393" grpId="0" autoUpdateAnimBg="0"/>
      <p:bldP spid="185394" grpId="0" autoUpdateAnimBg="0"/>
      <p:bldP spid="185395" grpId="0" autoUpdateAnimBg="0"/>
      <p:bldP spid="185396" grpId="0" autoUpdateAnimBg="0"/>
      <p:bldP spid="185416" grpId="0" autoUpdateAnimBg="0"/>
      <p:bldP spid="185417" grpId="0" animBg="1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9" name="Line 11">
            <a:extLst>
              <a:ext uri="{FF2B5EF4-FFF2-40B4-BE49-F238E27FC236}">
                <a16:creationId xmlns:a16="http://schemas.microsoft.com/office/drawing/2014/main" id="{CCDE3C92-CAC3-77F8-CC3C-10A5A2B5F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5888" y="4090988"/>
            <a:ext cx="436562" cy="696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6380" name="Line 12">
            <a:extLst>
              <a:ext uri="{FF2B5EF4-FFF2-40B4-BE49-F238E27FC236}">
                <a16:creationId xmlns:a16="http://schemas.microsoft.com/office/drawing/2014/main" id="{2331179D-C51F-EAC5-50C2-F657DC353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3338" y="4143375"/>
            <a:ext cx="512762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186381" name="Group 13">
            <a:extLst>
              <a:ext uri="{FF2B5EF4-FFF2-40B4-BE49-F238E27FC236}">
                <a16:creationId xmlns:a16="http://schemas.microsoft.com/office/drawing/2014/main" id="{92AEBC3A-8800-E94C-556E-0BE0BA70B0B5}"/>
              </a:ext>
            </a:extLst>
          </p:cNvPr>
          <p:cNvGrpSpPr>
            <a:grpSpLocks/>
          </p:cNvGrpSpPr>
          <p:nvPr/>
        </p:nvGrpSpPr>
        <p:grpSpPr bwMode="auto">
          <a:xfrm>
            <a:off x="8769350" y="4778380"/>
            <a:ext cx="260350" cy="531813"/>
            <a:chOff x="4862" y="2864"/>
            <a:chExt cx="164" cy="335"/>
          </a:xfrm>
        </p:grpSpPr>
        <p:sp>
          <p:nvSpPr>
            <p:cNvPr id="100435" name="Arc 14">
              <a:extLst>
                <a:ext uri="{FF2B5EF4-FFF2-40B4-BE49-F238E27FC236}">
                  <a16:creationId xmlns:a16="http://schemas.microsoft.com/office/drawing/2014/main" id="{0AD08364-D88A-1D86-DECC-C4DF1386F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2966"/>
              <a:ext cx="116" cy="233"/>
            </a:xfrm>
            <a:custGeom>
              <a:avLst/>
              <a:gdLst>
                <a:gd name="T0" fmla="*/ 0 w 29181"/>
                <a:gd name="T1" fmla="*/ 0 h 21600"/>
                <a:gd name="T2" fmla="*/ 0 w 29181"/>
                <a:gd name="T3" fmla="*/ 0 h 21600"/>
                <a:gd name="T4" fmla="*/ 0 w 291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81" h="21600" fill="none" extrusionOk="0">
                  <a:moveTo>
                    <a:pt x="29181" y="20210"/>
                  </a:moveTo>
                  <a:cubicBezTo>
                    <a:pt x="26744" y="21129"/>
                    <a:pt x="24162" y="21599"/>
                    <a:pt x="21559" y="21600"/>
                  </a:cubicBezTo>
                  <a:cubicBezTo>
                    <a:pt x="10145" y="21600"/>
                    <a:pt x="701" y="12720"/>
                    <a:pt x="-1" y="1328"/>
                  </a:cubicBezTo>
                </a:path>
                <a:path w="29181" h="21600" stroke="0" extrusionOk="0">
                  <a:moveTo>
                    <a:pt x="29181" y="20210"/>
                  </a:moveTo>
                  <a:cubicBezTo>
                    <a:pt x="26744" y="21129"/>
                    <a:pt x="24162" y="21599"/>
                    <a:pt x="21559" y="21600"/>
                  </a:cubicBezTo>
                  <a:cubicBezTo>
                    <a:pt x="10145" y="21600"/>
                    <a:pt x="701" y="12720"/>
                    <a:pt x="-1" y="1328"/>
                  </a:cubicBezTo>
                  <a:lnTo>
                    <a:pt x="21559" y="0"/>
                  </a:lnTo>
                  <a:lnTo>
                    <a:pt x="29181" y="2021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0436" name="Text Box 15">
              <a:extLst>
                <a:ext uri="{FF2B5EF4-FFF2-40B4-BE49-F238E27FC236}">
                  <a16:creationId xmlns:a16="http://schemas.microsoft.com/office/drawing/2014/main" id="{0CD42946-C105-E6AB-0CA2-0D43395C9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2" y="2864"/>
              <a:ext cx="1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solidFill>
                    <a:srgbClr val="080808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.</a:t>
              </a:r>
            </a:p>
          </p:txBody>
        </p:sp>
      </p:grpSp>
      <p:sp>
        <p:nvSpPr>
          <p:cNvPr id="186384" name="Line 16">
            <a:extLst>
              <a:ext uri="{FF2B5EF4-FFF2-40B4-BE49-F238E27FC236}">
                <a16:creationId xmlns:a16="http://schemas.microsoft.com/office/drawing/2014/main" id="{906470FF-39E7-1EC1-7389-4E33A617656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81975" y="4935539"/>
            <a:ext cx="74295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0359" name="Text Box 18">
            <a:extLst>
              <a:ext uri="{FF2B5EF4-FFF2-40B4-BE49-F238E27FC236}">
                <a16:creationId xmlns:a16="http://schemas.microsoft.com/office/drawing/2014/main" id="{486CEB34-D490-704D-99CA-20C502084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13" y="1160464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a'</a:t>
            </a:r>
            <a:endParaRPr kumimoji="1" lang="en-US" altLang="zh-CN" sz="2400" b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360" name="Text Box 19">
            <a:extLst>
              <a:ext uri="{FF2B5EF4-FFF2-40B4-BE49-F238E27FC236}">
                <a16:creationId xmlns:a16="http://schemas.microsoft.com/office/drawing/2014/main" id="{2AD527FB-ACF7-8EF9-50FE-AB1F27C91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1" y="1954214"/>
            <a:ext cx="676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c'</a:t>
            </a:r>
            <a:endParaRPr kumimoji="1" lang="en-US" altLang="zh-CN" sz="2400" b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361" name="Text Box 20">
            <a:extLst>
              <a:ext uri="{FF2B5EF4-FFF2-40B4-BE49-F238E27FC236}">
                <a16:creationId xmlns:a16="http://schemas.microsoft.com/office/drawing/2014/main" id="{EDAF0E36-7271-0168-4F85-4D30CFA49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289" y="1887539"/>
            <a:ext cx="701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b'</a:t>
            </a:r>
            <a:endParaRPr kumimoji="1" lang="en-US" altLang="zh-CN" sz="2400" b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362" name="Text Box 21">
            <a:extLst>
              <a:ext uri="{FF2B5EF4-FFF2-40B4-BE49-F238E27FC236}">
                <a16:creationId xmlns:a16="http://schemas.microsoft.com/office/drawing/2014/main" id="{447F6364-67A9-1C01-E400-87D04C71D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1" y="3467101"/>
            <a:ext cx="303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a</a:t>
            </a:r>
          </a:p>
        </p:txBody>
      </p:sp>
      <p:sp>
        <p:nvSpPr>
          <p:cNvPr id="100363" name="Text Box 22">
            <a:extLst>
              <a:ext uri="{FF2B5EF4-FFF2-40B4-BE49-F238E27FC236}">
                <a16:creationId xmlns:a16="http://schemas.microsoft.com/office/drawing/2014/main" id="{6502B447-708C-A1D3-624F-33A776146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513" y="3127376"/>
            <a:ext cx="303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b</a:t>
            </a:r>
          </a:p>
        </p:txBody>
      </p:sp>
      <p:sp>
        <p:nvSpPr>
          <p:cNvPr id="100364" name="Text Box 23">
            <a:extLst>
              <a:ext uri="{FF2B5EF4-FFF2-40B4-BE49-F238E27FC236}">
                <a16:creationId xmlns:a16="http://schemas.microsoft.com/office/drawing/2014/main" id="{AF5002DD-7466-5D7C-6EAB-A93108AE2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975" y="3844926"/>
            <a:ext cx="28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c</a:t>
            </a:r>
          </a:p>
        </p:txBody>
      </p:sp>
      <p:sp>
        <p:nvSpPr>
          <p:cNvPr id="100365" name="Text Box 24">
            <a:extLst>
              <a:ext uri="{FF2B5EF4-FFF2-40B4-BE49-F238E27FC236}">
                <a16:creationId xmlns:a16="http://schemas.microsoft.com/office/drawing/2014/main" id="{9DAEB598-309E-C60D-5C98-DE50A1498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413" y="3225801"/>
            <a:ext cx="303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d</a:t>
            </a:r>
            <a:endParaRPr lang="en-US" altLang="zh-CN" sz="2400" b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366" name="Text Box 25">
            <a:extLst>
              <a:ext uri="{FF2B5EF4-FFF2-40B4-BE49-F238E27FC236}">
                <a16:creationId xmlns:a16="http://schemas.microsoft.com/office/drawing/2014/main" id="{3A47FC09-F488-3E51-6935-E5B855294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1" y="976314"/>
            <a:ext cx="65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d</a:t>
            </a: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'</a:t>
            </a:r>
          </a:p>
        </p:txBody>
      </p:sp>
      <p:sp>
        <p:nvSpPr>
          <p:cNvPr id="100367" name="Line 26">
            <a:extLst>
              <a:ext uri="{FF2B5EF4-FFF2-40B4-BE49-F238E27FC236}">
                <a16:creationId xmlns:a16="http://schemas.microsoft.com/office/drawing/2014/main" id="{850EC825-66A2-638C-B82B-73600A94B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4826" y="2711450"/>
            <a:ext cx="3236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00368" name="Line 27">
            <a:extLst>
              <a:ext uri="{FF2B5EF4-FFF2-40B4-BE49-F238E27FC236}">
                <a16:creationId xmlns:a16="http://schemas.microsoft.com/office/drawing/2014/main" id="{105D325F-0CDB-BB9F-C3BF-7440C5652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6051" y="1477963"/>
            <a:ext cx="1058863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0369" name="Line 28">
            <a:extLst>
              <a:ext uri="{FF2B5EF4-FFF2-40B4-BE49-F238E27FC236}">
                <a16:creationId xmlns:a16="http://schemas.microsoft.com/office/drawing/2014/main" id="{6542333F-D5EF-4EB8-1225-00A7A8BF3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6050" y="1477964"/>
            <a:ext cx="0" cy="2249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0370" name="Line 29">
            <a:extLst>
              <a:ext uri="{FF2B5EF4-FFF2-40B4-BE49-F238E27FC236}">
                <a16:creationId xmlns:a16="http://schemas.microsoft.com/office/drawing/2014/main" id="{AD21D808-ED1C-74CC-2E4C-87AC31479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4913" y="1954213"/>
            <a:ext cx="0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0371" name="Line 30">
            <a:extLst>
              <a:ext uri="{FF2B5EF4-FFF2-40B4-BE49-F238E27FC236}">
                <a16:creationId xmlns:a16="http://schemas.microsoft.com/office/drawing/2014/main" id="{29450DDB-1326-3B5F-380A-A79872AD7D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6051" y="3400426"/>
            <a:ext cx="1058863" cy="327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0372" name="Line 31">
            <a:extLst>
              <a:ext uri="{FF2B5EF4-FFF2-40B4-BE49-F238E27FC236}">
                <a16:creationId xmlns:a16="http://schemas.microsoft.com/office/drawing/2014/main" id="{4BDA30DD-A400-E7ED-843D-09D3F59115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8013" y="1160463"/>
            <a:ext cx="1154112" cy="1039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00373" name="Line 32">
            <a:extLst>
              <a:ext uri="{FF2B5EF4-FFF2-40B4-BE49-F238E27FC236}">
                <a16:creationId xmlns:a16="http://schemas.microsoft.com/office/drawing/2014/main" id="{9D150746-057E-8731-6D43-937A93A321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8013" y="2200275"/>
            <a:ext cx="0" cy="192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00374" name="Line 33">
            <a:extLst>
              <a:ext uri="{FF2B5EF4-FFF2-40B4-BE49-F238E27FC236}">
                <a16:creationId xmlns:a16="http://schemas.microsoft.com/office/drawing/2014/main" id="{C2A09AE2-8FC8-E687-A516-A12B6A7E9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25" y="1160463"/>
            <a:ext cx="0" cy="2239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0375" name="Line 34">
            <a:extLst>
              <a:ext uri="{FF2B5EF4-FFF2-40B4-BE49-F238E27FC236}">
                <a16:creationId xmlns:a16="http://schemas.microsoft.com/office/drawing/2014/main" id="{229BC201-3054-BAAE-BBD8-91BBD6C1E5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8013" y="3400425"/>
            <a:ext cx="1154112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0376" name="Text Box 35">
            <a:extLst>
              <a:ext uri="{FF2B5EF4-FFF2-40B4-BE49-F238E27FC236}">
                <a16:creationId xmlns:a16="http://schemas.microsoft.com/office/drawing/2014/main" id="{3A3F91EB-50D9-02CE-EFED-4E5B7352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489" y="2513014"/>
            <a:ext cx="420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O </a:t>
            </a:r>
            <a:endParaRPr lang="en-US" altLang="zh-CN" sz="24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404" name="Text Box 36">
            <a:extLst>
              <a:ext uri="{FF2B5EF4-FFF2-40B4-BE49-F238E27FC236}">
                <a16:creationId xmlns:a16="http://schemas.microsoft.com/office/drawing/2014/main" id="{A97C1989-C350-9EEC-CA2C-E12CC75EC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2351089"/>
            <a:ext cx="336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V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H</a:t>
            </a:r>
            <a:endParaRPr lang="en-US" altLang="zh-CN" sz="24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405" name="Line 37">
            <a:extLst>
              <a:ext uri="{FF2B5EF4-FFF2-40B4-BE49-F238E27FC236}">
                <a16:creationId xmlns:a16="http://schemas.microsoft.com/office/drawing/2014/main" id="{28DAD1F3-806F-6671-D739-EFBD5417CB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0314" y="3355976"/>
            <a:ext cx="2625725" cy="163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6406" name="Text Box 38">
            <a:extLst>
              <a:ext uri="{FF2B5EF4-FFF2-40B4-BE49-F238E27FC236}">
                <a16:creationId xmlns:a16="http://schemas.microsoft.com/office/drawing/2014/main" id="{A3D56C23-C81B-EAF9-DF83-331780650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6" y="4556126"/>
            <a:ext cx="811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en-US" altLang="zh-CN" sz="16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  P</a:t>
            </a:r>
            <a:r>
              <a:rPr lang="en-US" altLang="zh-CN" sz="16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86407" name="Line 39">
            <a:extLst>
              <a:ext uri="{FF2B5EF4-FFF2-40B4-BE49-F238E27FC236}">
                <a16:creationId xmlns:a16="http://schemas.microsoft.com/office/drawing/2014/main" id="{9BA2C56C-9FBF-0859-5418-51ABB4097E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6051" y="3725863"/>
            <a:ext cx="1160463" cy="185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6408" name="Line 40">
            <a:extLst>
              <a:ext uri="{FF2B5EF4-FFF2-40B4-BE49-F238E27FC236}">
                <a16:creationId xmlns:a16="http://schemas.microsoft.com/office/drawing/2014/main" id="{E2D31DBF-BCFB-7E2B-75A0-57C5602F1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5464" y="2432051"/>
            <a:ext cx="141287" cy="87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6409" name="Line 41">
            <a:extLst>
              <a:ext uri="{FF2B5EF4-FFF2-40B4-BE49-F238E27FC236}">
                <a16:creationId xmlns:a16="http://schemas.microsoft.com/office/drawing/2014/main" id="{253B1130-76B7-13FD-A898-1FE2E3333A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37250" y="4622801"/>
            <a:ext cx="141288" cy="17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6410" name="Line 42">
            <a:extLst>
              <a:ext uri="{FF2B5EF4-FFF2-40B4-BE49-F238E27FC236}">
                <a16:creationId xmlns:a16="http://schemas.microsoft.com/office/drawing/2014/main" id="{892DB509-EEB4-A88D-AC0B-5C605685A5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8564" y="3402014"/>
            <a:ext cx="763587" cy="1214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6411" name="Line 43">
            <a:extLst>
              <a:ext uri="{FF2B5EF4-FFF2-40B4-BE49-F238E27FC236}">
                <a16:creationId xmlns:a16="http://schemas.microsoft.com/office/drawing/2014/main" id="{8E0872E8-F720-B1C4-1B66-C9F516BB0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1" y="1970089"/>
            <a:ext cx="123825" cy="53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6412" name="Line 44">
            <a:extLst>
              <a:ext uri="{FF2B5EF4-FFF2-40B4-BE49-F238E27FC236}">
                <a16:creationId xmlns:a16="http://schemas.microsoft.com/office/drawing/2014/main" id="{3A03F2D2-5FF1-FEF2-F17F-C91DC37C2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1951" y="2017714"/>
            <a:ext cx="246063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6413" name="Line 45">
            <a:extLst>
              <a:ext uri="{FF2B5EF4-FFF2-40B4-BE49-F238E27FC236}">
                <a16:creationId xmlns:a16="http://schemas.microsoft.com/office/drawing/2014/main" id="{DD1AF591-1C33-96C5-2885-834567E62B06}"/>
              </a:ext>
            </a:extLst>
          </p:cNvPr>
          <p:cNvSpPr>
            <a:spLocks noChangeShapeType="1"/>
          </p:cNvSpPr>
          <p:nvPr/>
        </p:nvSpPr>
        <p:spPr bwMode="auto">
          <a:xfrm rot="19285763">
            <a:off x="7289801" y="4165601"/>
            <a:ext cx="123825" cy="53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6414" name="Line 46">
            <a:extLst>
              <a:ext uri="{FF2B5EF4-FFF2-40B4-BE49-F238E27FC236}">
                <a16:creationId xmlns:a16="http://schemas.microsoft.com/office/drawing/2014/main" id="{A0676EAE-C51E-7AA9-EC9C-296243332C2F}"/>
              </a:ext>
            </a:extLst>
          </p:cNvPr>
          <p:cNvSpPr>
            <a:spLocks noChangeShapeType="1"/>
          </p:cNvSpPr>
          <p:nvPr/>
        </p:nvSpPr>
        <p:spPr bwMode="auto">
          <a:xfrm rot="19301822">
            <a:off x="7254876" y="4202114"/>
            <a:ext cx="246063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6415" name="Line 47">
            <a:extLst>
              <a:ext uri="{FF2B5EF4-FFF2-40B4-BE49-F238E27FC236}">
                <a16:creationId xmlns:a16="http://schemas.microsoft.com/office/drawing/2014/main" id="{5E3CB2CF-6B0B-AE72-07BD-3EF1E423F9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6514" y="4603751"/>
            <a:ext cx="644525" cy="974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6416" name="Line 48">
            <a:extLst>
              <a:ext uri="{FF2B5EF4-FFF2-40B4-BE49-F238E27FC236}">
                <a16:creationId xmlns:a16="http://schemas.microsoft.com/office/drawing/2014/main" id="{CA8E8910-D3B6-9D77-B097-705F0F2A4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4838" y="4114800"/>
            <a:ext cx="476250" cy="757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6417" name="Line 49">
            <a:extLst>
              <a:ext uri="{FF2B5EF4-FFF2-40B4-BE49-F238E27FC236}">
                <a16:creationId xmlns:a16="http://schemas.microsoft.com/office/drawing/2014/main" id="{601E4663-4960-75E7-AE51-80FB45B2D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8475" y="3408364"/>
            <a:ext cx="1023938" cy="163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6418" name="Line 50">
            <a:extLst>
              <a:ext uri="{FF2B5EF4-FFF2-40B4-BE49-F238E27FC236}">
                <a16:creationId xmlns:a16="http://schemas.microsoft.com/office/drawing/2014/main" id="{9CE64EBD-A5FD-BC58-1C3A-58E0FA9D8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1089" y="4862514"/>
            <a:ext cx="1704975" cy="185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6419" name="Text Box 51">
            <a:extLst>
              <a:ext uri="{FF2B5EF4-FFF2-40B4-BE49-F238E27FC236}">
                <a16:creationId xmlns:a16="http://schemas.microsoft.com/office/drawing/2014/main" id="{47B1FD93-805E-58E0-7346-156563118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4" y="5468939"/>
            <a:ext cx="37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a</a:t>
            </a:r>
            <a:r>
              <a:rPr kumimoji="1" lang="en-US" altLang="zh-CN" sz="16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1</a:t>
            </a:r>
          </a:p>
        </p:txBody>
      </p:sp>
      <p:sp>
        <p:nvSpPr>
          <p:cNvPr id="186420" name="Text Box 52">
            <a:extLst>
              <a:ext uri="{FF2B5EF4-FFF2-40B4-BE49-F238E27FC236}">
                <a16:creationId xmlns:a16="http://schemas.microsoft.com/office/drawing/2014/main" id="{F365753E-9482-3B7B-467A-B3C652B2D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26" y="4267201"/>
            <a:ext cx="37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b</a:t>
            </a:r>
            <a:r>
              <a:rPr kumimoji="1" lang="en-US" altLang="zh-CN" sz="16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1</a:t>
            </a:r>
          </a:p>
        </p:txBody>
      </p:sp>
      <p:sp>
        <p:nvSpPr>
          <p:cNvPr id="186421" name="Text Box 53">
            <a:extLst>
              <a:ext uri="{FF2B5EF4-FFF2-40B4-BE49-F238E27FC236}">
                <a16:creationId xmlns:a16="http://schemas.microsoft.com/office/drawing/2014/main" id="{CE860655-4ECE-538E-2867-7975AA27D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638" y="4811714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c</a:t>
            </a:r>
            <a:r>
              <a:rPr kumimoji="1" lang="en-US" altLang="zh-CN" sz="16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1</a:t>
            </a:r>
          </a:p>
        </p:txBody>
      </p:sp>
      <p:sp>
        <p:nvSpPr>
          <p:cNvPr id="186422" name="Text Box 54">
            <a:extLst>
              <a:ext uri="{FF2B5EF4-FFF2-40B4-BE49-F238E27FC236}">
                <a16:creationId xmlns:a16="http://schemas.microsoft.com/office/drawing/2014/main" id="{649B774E-CEDA-E067-9A5C-E996C4EB4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8414" y="5014914"/>
            <a:ext cx="37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en-US" altLang="zh-CN" sz="16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86423" name="Line 55">
            <a:extLst>
              <a:ext uri="{FF2B5EF4-FFF2-40B4-BE49-F238E27FC236}">
                <a16:creationId xmlns:a16="http://schemas.microsoft.com/office/drawing/2014/main" id="{9E1080F6-DDB5-6E42-E815-B9C997DDA06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3526" y="5045075"/>
            <a:ext cx="663575" cy="77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6424" name="Line 56">
            <a:extLst>
              <a:ext uri="{FF2B5EF4-FFF2-40B4-BE49-F238E27FC236}">
                <a16:creationId xmlns:a16="http://schemas.microsoft.com/office/drawing/2014/main" id="{973E3335-AA75-A8AE-31B2-693EB5E4AD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8939" y="3894138"/>
            <a:ext cx="282575" cy="2538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6425" name="Text Box 57">
            <a:extLst>
              <a:ext uri="{FF2B5EF4-FFF2-40B4-BE49-F238E27FC236}">
                <a16:creationId xmlns:a16="http://schemas.microsoft.com/office/drawing/2014/main" id="{F796A4A2-4F26-E541-9931-3C46FE602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9" y="6081714"/>
            <a:ext cx="9223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en-US" altLang="zh-CN" sz="16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  P</a:t>
            </a:r>
            <a:r>
              <a:rPr lang="en-US" altLang="zh-CN" sz="16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en-US" altLang="zh-CN" sz="16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86426" name="Line 58">
            <a:extLst>
              <a:ext uri="{FF2B5EF4-FFF2-40B4-BE49-F238E27FC236}">
                <a16:creationId xmlns:a16="http://schemas.microsoft.com/office/drawing/2014/main" id="{5174B8DE-E250-C5F2-08E4-DB3BCEE54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1276" y="5573713"/>
            <a:ext cx="2716213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6427" name="Line 59">
            <a:extLst>
              <a:ext uri="{FF2B5EF4-FFF2-40B4-BE49-F238E27FC236}">
                <a16:creationId xmlns:a16="http://schemas.microsoft.com/office/drawing/2014/main" id="{01A5D1F4-13BE-2AD6-0A63-C4BC436B1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6275" y="4602163"/>
            <a:ext cx="185420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6428" name="Text Box 60">
            <a:extLst>
              <a:ext uri="{FF2B5EF4-FFF2-40B4-BE49-F238E27FC236}">
                <a16:creationId xmlns:a16="http://schemas.microsoft.com/office/drawing/2014/main" id="{95E57CAA-5A7C-CD16-FC21-13400CA48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526" y="5057776"/>
            <a:ext cx="77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c</a:t>
            </a:r>
            <a:r>
              <a:rPr lang="en-US" altLang="zh-CN" sz="16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2</a:t>
            </a: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,</a:t>
            </a: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en-US" altLang="zh-CN" sz="16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20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429" name="Line 61">
            <a:extLst>
              <a:ext uri="{FF2B5EF4-FFF2-40B4-BE49-F238E27FC236}">
                <a16:creationId xmlns:a16="http://schemas.microsoft.com/office/drawing/2014/main" id="{26A8475B-7E9C-200F-1322-1BB750673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5239" y="4797426"/>
            <a:ext cx="230187" cy="1071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6430" name="Text Box 62">
            <a:extLst>
              <a:ext uri="{FF2B5EF4-FFF2-40B4-BE49-F238E27FC236}">
                <a16:creationId xmlns:a16="http://schemas.microsoft.com/office/drawing/2014/main" id="{1E0FD578-7CF5-295C-2BA2-B34D2238E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0" y="5670551"/>
            <a:ext cx="57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a</a:t>
            </a:r>
            <a:r>
              <a:rPr kumimoji="1" lang="en-US" altLang="zh-CN" sz="16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2</a:t>
            </a:r>
            <a:endParaRPr kumimoji="1" lang="en-US" altLang="zh-CN" sz="2000" b="1" i="1">
              <a:solidFill>
                <a:srgbClr val="080808"/>
              </a:solidFill>
              <a:latin typeface="ISOCPEUR" panose="020B0604020202020204" pitchFamily="34" charset="0"/>
              <a:ea typeface="仿宋_GB2312" pitchFamily="49" charset="-122"/>
            </a:endParaRPr>
          </a:p>
        </p:txBody>
      </p:sp>
      <p:sp>
        <p:nvSpPr>
          <p:cNvPr id="186431" name="Text Box 63">
            <a:extLst>
              <a:ext uri="{FF2B5EF4-FFF2-40B4-BE49-F238E27FC236}">
                <a16:creationId xmlns:a16="http://schemas.microsoft.com/office/drawing/2014/main" id="{65B35D58-15A2-96F5-AA7B-CA9D4CB0F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975" y="4505326"/>
            <a:ext cx="48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b</a:t>
            </a:r>
            <a:r>
              <a:rPr kumimoji="1" lang="en-US" altLang="zh-CN" sz="1600" b="1" i="1">
                <a:solidFill>
                  <a:srgbClr val="080808"/>
                </a:solidFill>
                <a:latin typeface="ISOCPEUR" panose="020B0604020202020204" pitchFamily="34" charset="0"/>
                <a:ea typeface="仿宋_GB2312" pitchFamily="49" charset="-122"/>
              </a:rPr>
              <a:t>2</a:t>
            </a:r>
            <a:endParaRPr kumimoji="1" lang="en-US" altLang="zh-CN" sz="2000" b="1" i="1">
              <a:solidFill>
                <a:srgbClr val="080808"/>
              </a:solidFill>
              <a:latin typeface="ISOCPEUR" panose="020B0604020202020204" pitchFamily="34" charset="0"/>
              <a:ea typeface="仿宋_GB2312" pitchFamily="49" charset="-122"/>
            </a:endParaRPr>
          </a:p>
        </p:txBody>
      </p:sp>
      <p:sp>
        <p:nvSpPr>
          <p:cNvPr id="186432" name="Line 64">
            <a:extLst>
              <a:ext uri="{FF2B5EF4-FFF2-40B4-BE49-F238E27FC236}">
                <a16:creationId xmlns:a16="http://schemas.microsoft.com/office/drawing/2014/main" id="{32FB7431-6CF9-2334-65CB-212649EF19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47100" y="5037138"/>
            <a:ext cx="387350" cy="88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6433" name="Text Box 65">
            <a:extLst>
              <a:ext uri="{FF2B5EF4-FFF2-40B4-BE49-F238E27FC236}">
                <a16:creationId xmlns:a16="http://schemas.microsoft.com/office/drawing/2014/main" id="{850205CF-6EDF-C0EF-97A6-A904F0A96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5286376"/>
            <a:ext cx="347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16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2400" b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434" name="AutoShape 66">
            <a:extLst>
              <a:ext uri="{FF2B5EF4-FFF2-40B4-BE49-F238E27FC236}">
                <a16:creationId xmlns:a16="http://schemas.microsoft.com/office/drawing/2014/main" id="{1B983FB0-7947-59E8-FE59-42A259FF5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0588" y="4860807"/>
            <a:ext cx="259766" cy="519351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435" name="Text Box 67">
            <a:extLst>
              <a:ext uri="{FF2B5EF4-FFF2-40B4-BE49-F238E27FC236}">
                <a16:creationId xmlns:a16="http://schemas.microsoft.com/office/drawing/2014/main" id="{2671A140-943D-7EC9-2C08-81AC94B9D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3964" y="4895851"/>
            <a:ext cx="498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k</a:t>
            </a:r>
            <a:r>
              <a:rPr lang="en-US" altLang="zh-CN" sz="16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2400" b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436" name="Line 68">
            <a:extLst>
              <a:ext uri="{FF2B5EF4-FFF2-40B4-BE49-F238E27FC236}">
                <a16:creationId xmlns:a16="http://schemas.microsoft.com/office/drawing/2014/main" id="{ADA08B1E-0F93-A23D-FD86-39B08C8F55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89750" y="4792664"/>
            <a:ext cx="131445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6437" name="Text Box 69">
            <a:extLst>
              <a:ext uri="{FF2B5EF4-FFF2-40B4-BE49-F238E27FC236}">
                <a16:creationId xmlns:a16="http://schemas.microsoft.com/office/drawing/2014/main" id="{D08A387F-A190-5E80-4B36-FE3C4BCE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1" y="4495801"/>
            <a:ext cx="37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k</a:t>
            </a:r>
            <a:r>
              <a:rPr lang="en-US" altLang="zh-CN" sz="16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86438" name="Text Box 70">
            <a:extLst>
              <a:ext uri="{FF2B5EF4-FFF2-40B4-BE49-F238E27FC236}">
                <a16:creationId xmlns:a16="http://schemas.microsoft.com/office/drawing/2014/main" id="{D7328156-D14A-35DF-868A-CA6D30D03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64" y="4933951"/>
            <a:ext cx="320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16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86439" name="Line 71">
            <a:extLst>
              <a:ext uri="{FF2B5EF4-FFF2-40B4-BE49-F238E27FC236}">
                <a16:creationId xmlns:a16="http://schemas.microsoft.com/office/drawing/2014/main" id="{C1ACCD01-E3CD-9940-5EEA-90164C84D2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86576" y="4799013"/>
            <a:ext cx="23813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6440" name="AutoShape 72">
            <a:extLst>
              <a:ext uri="{FF2B5EF4-FFF2-40B4-BE49-F238E27FC236}">
                <a16:creationId xmlns:a16="http://schemas.microsoft.com/office/drawing/2014/main" id="{A84ABE7E-5D25-CB2F-BF11-7424CB502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9525" y="4776670"/>
            <a:ext cx="259766" cy="519351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441" name="AutoShape 73">
            <a:extLst>
              <a:ext uri="{FF2B5EF4-FFF2-40B4-BE49-F238E27FC236}">
                <a16:creationId xmlns:a16="http://schemas.microsoft.com/office/drawing/2014/main" id="{19AB9B5D-05A0-3AC2-76F7-5D71B5EF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976" y="3951170"/>
            <a:ext cx="104775" cy="733663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FF3300"/>
            </a:solidFill>
            <a:miter lim="800000"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442" name="AutoShape 74">
            <a:extLst>
              <a:ext uri="{FF2B5EF4-FFF2-40B4-BE49-F238E27FC236}">
                <a16:creationId xmlns:a16="http://schemas.microsoft.com/office/drawing/2014/main" id="{EDBA1067-D059-AEE0-1A93-C556F0981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76" y="3217745"/>
            <a:ext cx="104775" cy="733663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FF3300"/>
            </a:solidFill>
            <a:miter lim="800000"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443" name="AutoShape 75">
            <a:extLst>
              <a:ext uri="{FF2B5EF4-FFF2-40B4-BE49-F238E27FC236}">
                <a16:creationId xmlns:a16="http://schemas.microsoft.com/office/drawing/2014/main" id="{ABB52C6B-C224-E917-9094-5E30B4D12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626" y="4741745"/>
            <a:ext cx="104775" cy="733663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FF3300"/>
            </a:solidFill>
            <a:miter lim="800000"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444" name="Freeform 76">
            <a:extLst>
              <a:ext uri="{FF2B5EF4-FFF2-40B4-BE49-F238E27FC236}">
                <a16:creationId xmlns:a16="http://schemas.microsoft.com/office/drawing/2014/main" id="{B1FAC67F-BC02-71C1-D088-30BA13D14C9C}"/>
              </a:ext>
            </a:extLst>
          </p:cNvPr>
          <p:cNvSpPr>
            <a:spLocks/>
          </p:cNvSpPr>
          <p:nvPr/>
        </p:nvSpPr>
        <p:spPr bwMode="auto">
          <a:xfrm>
            <a:off x="5332414" y="3804722"/>
            <a:ext cx="184731" cy="369332"/>
          </a:xfrm>
          <a:custGeom>
            <a:avLst/>
            <a:gdLst>
              <a:gd name="T0" fmla="*/ 2147483647 w 70"/>
              <a:gd name="T1" fmla="*/ 0 h 120"/>
              <a:gd name="T2" fmla="*/ 2147483647 w 70"/>
              <a:gd name="T3" fmla="*/ 2147483647 h 120"/>
              <a:gd name="T4" fmla="*/ 2147483647 w 70"/>
              <a:gd name="T5" fmla="*/ 2147483647 h 120"/>
              <a:gd name="T6" fmla="*/ 2147483647 w 70"/>
              <a:gd name="T7" fmla="*/ 2147483647 h 1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0" h="120">
                <a:moveTo>
                  <a:pt x="35" y="0"/>
                </a:moveTo>
                <a:cubicBezTo>
                  <a:pt x="17" y="31"/>
                  <a:pt x="0" y="63"/>
                  <a:pt x="5" y="72"/>
                </a:cubicBezTo>
                <a:cubicBezTo>
                  <a:pt x="10" y="81"/>
                  <a:pt x="60" y="46"/>
                  <a:pt x="65" y="54"/>
                </a:cubicBezTo>
                <a:cubicBezTo>
                  <a:pt x="70" y="62"/>
                  <a:pt x="40" y="110"/>
                  <a:pt x="35" y="120"/>
                </a:cubicBez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6445" name="Freeform 77">
            <a:extLst>
              <a:ext uri="{FF2B5EF4-FFF2-40B4-BE49-F238E27FC236}">
                <a16:creationId xmlns:a16="http://schemas.microsoft.com/office/drawing/2014/main" id="{89B4C253-3362-9BD0-D59B-F75C3C13E424}"/>
              </a:ext>
            </a:extLst>
          </p:cNvPr>
          <p:cNvSpPr>
            <a:spLocks/>
          </p:cNvSpPr>
          <p:nvPr/>
        </p:nvSpPr>
        <p:spPr bwMode="auto">
          <a:xfrm>
            <a:off x="8504239" y="5614472"/>
            <a:ext cx="184731" cy="369332"/>
          </a:xfrm>
          <a:custGeom>
            <a:avLst/>
            <a:gdLst>
              <a:gd name="T0" fmla="*/ 2147483647 w 70"/>
              <a:gd name="T1" fmla="*/ 0 h 120"/>
              <a:gd name="T2" fmla="*/ 2147483647 w 70"/>
              <a:gd name="T3" fmla="*/ 2147483647 h 120"/>
              <a:gd name="T4" fmla="*/ 2147483647 w 70"/>
              <a:gd name="T5" fmla="*/ 2147483647 h 120"/>
              <a:gd name="T6" fmla="*/ 2147483647 w 70"/>
              <a:gd name="T7" fmla="*/ 2147483647 h 1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0" h="120">
                <a:moveTo>
                  <a:pt x="35" y="0"/>
                </a:moveTo>
                <a:cubicBezTo>
                  <a:pt x="17" y="31"/>
                  <a:pt x="0" y="63"/>
                  <a:pt x="5" y="72"/>
                </a:cubicBezTo>
                <a:cubicBezTo>
                  <a:pt x="10" y="81"/>
                  <a:pt x="60" y="46"/>
                  <a:pt x="65" y="54"/>
                </a:cubicBezTo>
                <a:cubicBezTo>
                  <a:pt x="70" y="62"/>
                  <a:pt x="40" y="110"/>
                  <a:pt x="35" y="120"/>
                </a:cubicBez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6446" name="AutoShape 78">
            <a:extLst>
              <a:ext uri="{FF2B5EF4-FFF2-40B4-BE49-F238E27FC236}">
                <a16:creationId xmlns:a16="http://schemas.microsoft.com/office/drawing/2014/main" id="{33317C2A-343B-E155-9BF1-25584CDAE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851" y="3282039"/>
            <a:ext cx="144463" cy="519351"/>
          </a:xfrm>
          <a:prstGeom prst="flowChartConnector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447" name="AutoShape 79">
            <a:extLst>
              <a:ext uri="{FF2B5EF4-FFF2-40B4-BE49-F238E27FC236}">
                <a16:creationId xmlns:a16="http://schemas.microsoft.com/office/drawing/2014/main" id="{9015B9E3-F270-BB81-A475-9E2E448CF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9326" y="4520289"/>
            <a:ext cx="144463" cy="519351"/>
          </a:xfrm>
          <a:prstGeom prst="flowChartConnector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448" name="Text Box 80">
            <a:extLst>
              <a:ext uri="{FF2B5EF4-FFF2-40B4-BE49-F238E27FC236}">
                <a16:creationId xmlns:a16="http://schemas.microsoft.com/office/drawing/2014/main" id="{6686B1EA-B7B3-01B6-43A7-65037267E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701" y="4103689"/>
            <a:ext cx="2112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en-US" altLang="zh-CN" sz="1400" b="1" i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000" b="1" i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</a:t>
            </a:r>
            <a:r>
              <a:rPr lang="en-US" altLang="zh-CN" sz="1400" b="1" i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000" b="1" i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为距离实长</a:t>
            </a:r>
          </a:p>
        </p:txBody>
      </p:sp>
      <p:sp>
        <p:nvSpPr>
          <p:cNvPr id="186449" name="Text Box 81">
            <a:extLst>
              <a:ext uri="{FF2B5EF4-FFF2-40B4-BE49-F238E27FC236}">
                <a16:creationId xmlns:a16="http://schemas.microsoft.com/office/drawing/2014/main" id="{7A544730-DAE9-B7C8-F154-D81B1FA75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3" y="5219701"/>
            <a:ext cx="2379662" cy="701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en-US" altLang="zh-CN" sz="16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 </a:t>
            </a: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的位置？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KL</a:t>
            </a: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为何种位置线？</a:t>
            </a:r>
          </a:p>
        </p:txBody>
      </p:sp>
      <p:sp>
        <p:nvSpPr>
          <p:cNvPr id="186450" name="Text Box 82">
            <a:extLst>
              <a:ext uri="{FF2B5EF4-FFF2-40B4-BE49-F238E27FC236}">
                <a16:creationId xmlns:a16="http://schemas.microsoft.com/office/drawing/2014/main" id="{E6A7B64F-5A39-28B1-3CC9-92F3F4685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3062200"/>
            <a:ext cx="26654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分析：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只需将其中的一条直线变换为投影面垂直线即可。</a:t>
            </a:r>
          </a:p>
        </p:txBody>
      </p:sp>
      <p:sp>
        <p:nvSpPr>
          <p:cNvPr id="186451" name="AutoShape 83">
            <a:extLst>
              <a:ext uri="{FF2B5EF4-FFF2-40B4-BE49-F238E27FC236}">
                <a16:creationId xmlns:a16="http://schemas.microsoft.com/office/drawing/2014/main" id="{E7D44268-3FBC-F4A7-19D5-5B0D5A7CE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4533782"/>
            <a:ext cx="259766" cy="519351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452" name="AutoShape 84">
            <a:extLst>
              <a:ext uri="{FF2B5EF4-FFF2-40B4-BE49-F238E27FC236}">
                <a16:creationId xmlns:a16="http://schemas.microsoft.com/office/drawing/2014/main" id="{C300D220-D2CF-ED0D-7AB8-737AD1796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4686182"/>
            <a:ext cx="259766" cy="519351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453" name="Text Box 85">
            <a:extLst>
              <a:ext uri="{FF2B5EF4-FFF2-40B4-BE49-F238E27FC236}">
                <a16:creationId xmlns:a16="http://schemas.microsoft.com/office/drawing/2014/main" id="{5E7CBB96-2921-EF12-FA0B-18DD2AE65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6" y="6267451"/>
            <a:ext cx="2740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继续，返回到原投影！</a:t>
            </a:r>
          </a:p>
        </p:txBody>
      </p:sp>
      <p:sp>
        <p:nvSpPr>
          <p:cNvPr id="100427" name="Text Box 86">
            <a:extLst>
              <a:ext uri="{FF2B5EF4-FFF2-40B4-BE49-F238E27FC236}">
                <a16:creationId xmlns:a16="http://schemas.microsoft.com/office/drawing/2014/main" id="{39365FE4-1F8F-85C0-34B8-AD79128D5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25130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X</a:t>
            </a:r>
            <a:endParaRPr lang="en-US" altLang="zh-CN" sz="24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455" name="Line 87">
            <a:extLst>
              <a:ext uri="{FF2B5EF4-FFF2-40B4-BE49-F238E27FC236}">
                <a16:creationId xmlns:a16="http://schemas.microsoft.com/office/drawing/2014/main" id="{1168E385-3532-C21B-750A-7203F5947A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78575" y="3949701"/>
            <a:ext cx="9525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6456" name="Line 88">
            <a:extLst>
              <a:ext uri="{FF2B5EF4-FFF2-40B4-BE49-F238E27FC236}">
                <a16:creationId xmlns:a16="http://schemas.microsoft.com/office/drawing/2014/main" id="{8C7F41E3-EA95-3D71-4204-FCD0316FDB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80151" y="3983039"/>
            <a:ext cx="106363" cy="16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6457" name="Text Box 89">
            <a:extLst>
              <a:ext uri="{FF2B5EF4-FFF2-40B4-BE49-F238E27FC236}">
                <a16:creationId xmlns:a16="http://schemas.microsoft.com/office/drawing/2014/main" id="{04CEF98B-229A-8CF9-9031-4109B3FDC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3" y="5526089"/>
            <a:ext cx="2379662" cy="3968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KL</a:t>
            </a:r>
            <a:r>
              <a:rPr lang="zh-CN" altLang="en-US" sz="2000" b="1">
                <a:solidFill>
                  <a:srgbClr val="080808"/>
                </a:solidFill>
                <a:latin typeface="ISOCPEUR" panose="020B0604020202020204" pitchFamily="34" charset="0"/>
              </a:rPr>
              <a:t>为</a:t>
            </a:r>
            <a:r>
              <a:rPr lang="en-US" altLang="zh-CN" sz="2000" b="1">
                <a:solidFill>
                  <a:srgbClr val="080808"/>
                </a:solidFill>
                <a:latin typeface="ISOCPEUR" panose="020B0604020202020204" pitchFamily="34" charset="0"/>
              </a:rPr>
              <a:t>P</a:t>
            </a:r>
            <a:r>
              <a:rPr lang="en-US" altLang="zh-CN" sz="1600" b="1">
                <a:solidFill>
                  <a:srgbClr val="080808"/>
                </a:solidFill>
                <a:latin typeface="ISOCPEUR" panose="020B0604020202020204" pitchFamily="34" charset="0"/>
              </a:rPr>
              <a:t>2</a:t>
            </a:r>
            <a:r>
              <a:rPr lang="zh-CN" altLang="en-US" sz="2000" b="1">
                <a:solidFill>
                  <a:srgbClr val="080808"/>
                </a:solidFill>
                <a:latin typeface="ISOCP" panose="00000400000000000000" pitchFamily="2" charset="0"/>
              </a:rPr>
              <a:t>的平行线！</a:t>
            </a:r>
          </a:p>
        </p:txBody>
      </p:sp>
      <p:sp>
        <p:nvSpPr>
          <p:cNvPr id="186458" name="Text Box 90">
            <a:extLst>
              <a:ext uri="{FF2B5EF4-FFF2-40B4-BE49-F238E27FC236}">
                <a16:creationId xmlns:a16="http://schemas.microsoft.com/office/drawing/2014/main" id="{1D95A428-0C0F-ADAB-90A8-22127D361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5861051"/>
            <a:ext cx="2368550" cy="3968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</a:t>
            </a:r>
            <a:r>
              <a:rPr lang="en-US" altLang="zh-CN" sz="16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 </a:t>
            </a: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en-US" altLang="zh-CN" sz="16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 </a:t>
            </a: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// O</a:t>
            </a:r>
            <a:r>
              <a:rPr lang="en-US" altLang="zh-CN" sz="16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en-US" altLang="zh-CN" sz="16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轴。</a:t>
            </a:r>
            <a:endParaRPr lang="zh-CN" altLang="en-US" sz="2800" b="1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186459" name="Text Box 91">
            <a:extLst>
              <a:ext uri="{FF2B5EF4-FFF2-40B4-BE49-F238E27FC236}">
                <a16:creationId xmlns:a16="http://schemas.microsoft.com/office/drawing/2014/main" id="{99F6CC5F-92B1-E966-3D64-A8B6ECAE7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052" y="3084483"/>
            <a:ext cx="4812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460" name="Text Box 92">
            <a:extLst>
              <a:ext uri="{FF2B5EF4-FFF2-40B4-BE49-F238E27FC236}">
                <a16:creationId xmlns:a16="http://schemas.microsoft.com/office/drawing/2014/main" id="{D399C4B4-9634-091D-CD6D-CD11C54F3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344" y="3536921"/>
            <a:ext cx="5036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2000" b="1" i="1" baseline="-10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 b="1" i="1">
              <a:solidFill>
                <a:srgbClr val="080808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434" name="Rectangle 93">
            <a:extLst>
              <a:ext uri="{FF2B5EF4-FFF2-40B4-BE49-F238E27FC236}">
                <a16:creationId xmlns:a16="http://schemas.microsoft.com/office/drawing/2014/main" id="{840E4ABF-D3EF-7A22-17C5-278F03040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1" y="255588"/>
            <a:ext cx="355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例：求两异面直线的距离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8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8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8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8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8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8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8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8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8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8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8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18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8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8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18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18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18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18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500"/>
                                        <p:tgtEl>
                                          <p:spTgt spid="18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18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1864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186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186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500"/>
                                        <p:tgtEl>
                                          <p:spTgt spid="18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18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18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18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18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04" grpId="0" autoUpdateAnimBg="0"/>
      <p:bldP spid="186406" grpId="0" autoUpdateAnimBg="0"/>
      <p:bldP spid="186419" grpId="0" autoUpdateAnimBg="0"/>
      <p:bldP spid="186420" grpId="0" autoUpdateAnimBg="0"/>
      <p:bldP spid="186421" grpId="0" autoUpdateAnimBg="0"/>
      <p:bldP spid="186422" grpId="0" autoUpdateAnimBg="0"/>
      <p:bldP spid="186425" grpId="0" autoUpdateAnimBg="0"/>
      <p:bldP spid="186428" grpId="0" autoUpdateAnimBg="0"/>
      <p:bldP spid="186430" grpId="0" autoUpdateAnimBg="0"/>
      <p:bldP spid="186431" grpId="0" autoUpdateAnimBg="0"/>
      <p:bldP spid="186433" grpId="0" autoUpdateAnimBg="0"/>
      <p:bldP spid="186434" grpId="0" animBg="1"/>
      <p:bldP spid="186435" grpId="0" autoUpdateAnimBg="0"/>
      <p:bldP spid="186437" grpId="0" autoUpdateAnimBg="0"/>
      <p:bldP spid="186438" grpId="0" autoUpdateAnimBg="0"/>
      <p:bldP spid="186440" grpId="0" animBg="1"/>
      <p:bldP spid="186441" grpId="0" animBg="1"/>
      <p:bldP spid="186442" grpId="0" animBg="1"/>
      <p:bldP spid="186443" grpId="0" animBg="1"/>
      <p:bldP spid="186446" grpId="0" animBg="1"/>
      <p:bldP spid="186447" grpId="0" animBg="1"/>
      <p:bldP spid="186448" grpId="0" autoUpdateAnimBg="0"/>
      <p:bldP spid="186449" grpId="0" build="p" animBg="1" autoUpdateAnimBg="0"/>
      <p:bldP spid="186450" grpId="0" autoUpdateAnimBg="0"/>
      <p:bldP spid="186451" grpId="0" animBg="1"/>
      <p:bldP spid="186452" grpId="0" animBg="1"/>
      <p:bldP spid="186453" grpId="0" autoUpdateAnimBg="0"/>
      <p:bldP spid="186457" grpId="0" animBg="1" autoUpdateAnimBg="0"/>
      <p:bldP spid="186458" grpId="0" animBg="1" autoUpdateAnimBg="0"/>
      <p:bldP spid="186459" grpId="0" autoUpdateAnimBg="0"/>
      <p:bldP spid="18646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>
            <a:extLst>
              <a:ext uri="{FF2B5EF4-FFF2-40B4-BE49-F238E27FC236}">
                <a16:creationId xmlns:a16="http://schemas.microsoft.com/office/drawing/2014/main" id="{D73B457F-8475-482C-68A4-990910667C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163" y="570202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z="2400" b="1" dirty="0">
                <a:solidFill>
                  <a:schemeClr val="tx1"/>
                </a:solidFill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chemeClr val="tx1"/>
                </a:solidFill>
                <a:ea typeface="宋体" panose="02010600030101010101" pitchFamily="2" charset="-122"/>
              </a:rPr>
              <a:t>物体在三投影面体系中的投影</a:t>
            </a:r>
            <a:br>
              <a:rPr lang="zh-CN" altLang="en-US" b="1" dirty="0">
                <a:solidFill>
                  <a:schemeClr val="tx1"/>
                </a:solidFill>
                <a:ea typeface="宋体" panose="02010600030101010101" pitchFamily="2" charset="-122"/>
              </a:rPr>
            </a:br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18435" name="对象 2">
            <a:extLst>
              <a:ext uri="{FF2B5EF4-FFF2-40B4-BE49-F238E27FC236}">
                <a16:creationId xmlns:a16="http://schemas.microsoft.com/office/drawing/2014/main" id="{F494F2FB-91CF-E43E-A262-08558F1315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6988" y="1916113"/>
          <a:ext cx="66294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677275" imgH="4086225" progId="AutoCAD.Drawing.16">
                  <p:embed/>
                </p:oleObj>
              </mc:Choice>
              <mc:Fallback>
                <p:oleObj r:id="rId2" imgW="8677275" imgH="4086225" progId="AutoCAD.Drawing.16">
                  <p:embed/>
                  <p:pic>
                    <p:nvPicPr>
                      <p:cNvPr id="18435" name="对象 2">
                        <a:extLst>
                          <a:ext uri="{FF2B5EF4-FFF2-40B4-BE49-F238E27FC236}">
                            <a16:creationId xmlns:a16="http://schemas.microsoft.com/office/drawing/2014/main" id="{F494F2FB-91CF-E43E-A262-08558F1315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782"/>
                      <a:stretch>
                        <a:fillRect/>
                      </a:stretch>
                    </p:blipFill>
                    <p:spPr bwMode="auto">
                      <a:xfrm>
                        <a:off x="2566988" y="1916113"/>
                        <a:ext cx="6629400" cy="321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4">
            <a:extLst>
              <a:ext uri="{FF2B5EF4-FFF2-40B4-BE49-F238E27FC236}">
                <a16:creationId xmlns:a16="http://schemas.microsoft.com/office/drawing/2014/main" id="{E80B2A0E-AD82-2C5A-C7E0-4045BD68D5F1}"/>
              </a:ext>
            </a:extLst>
          </p:cNvPr>
          <p:cNvGrpSpPr>
            <a:grpSpLocks/>
          </p:cNvGrpSpPr>
          <p:nvPr/>
        </p:nvGrpSpPr>
        <p:grpSpPr bwMode="auto">
          <a:xfrm>
            <a:off x="4824413" y="2436814"/>
            <a:ext cx="3479800" cy="4052887"/>
            <a:chOff x="1943" y="1399"/>
            <a:chExt cx="2192" cy="2553"/>
          </a:xfrm>
        </p:grpSpPr>
        <p:sp>
          <p:nvSpPr>
            <p:cNvPr id="101438" name="Text Box 5">
              <a:extLst>
                <a:ext uri="{FF2B5EF4-FFF2-40B4-BE49-F238E27FC236}">
                  <a16:creationId xmlns:a16="http://schemas.microsoft.com/office/drawing/2014/main" id="{B428C1B4-12E8-2715-8834-E99A79B4A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2" y="2776"/>
              <a:ext cx="2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0000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b="1" i="1" baseline="-10000">
                  <a:latin typeface="ISOCPEUR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d</a:t>
              </a:r>
            </a:p>
          </p:txBody>
        </p:sp>
        <p:sp>
          <p:nvSpPr>
            <p:cNvPr id="101439" name="Text Box 6">
              <a:extLst>
                <a:ext uri="{FF2B5EF4-FFF2-40B4-BE49-F238E27FC236}">
                  <a16:creationId xmlns:a16="http://schemas.microsoft.com/office/drawing/2014/main" id="{85960F40-6EFB-0BB1-D4EF-F997CED71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0" y="2144"/>
              <a:ext cx="2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0000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b="1" i="1" baseline="-10000">
                  <a:latin typeface="ISOCPEUR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d’</a:t>
              </a:r>
            </a:p>
          </p:txBody>
        </p:sp>
        <p:sp>
          <p:nvSpPr>
            <p:cNvPr id="101440" name="Text Box 7">
              <a:extLst>
                <a:ext uri="{FF2B5EF4-FFF2-40B4-BE49-F238E27FC236}">
                  <a16:creationId xmlns:a16="http://schemas.microsoft.com/office/drawing/2014/main" id="{886CC715-13B3-DEEC-748C-986BC860E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0" y="3724"/>
              <a:ext cx="2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0000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b="1" i="1" baseline="-10000">
                  <a:latin typeface="ISOCPEUR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b</a:t>
              </a:r>
            </a:p>
          </p:txBody>
        </p:sp>
        <p:sp>
          <p:nvSpPr>
            <p:cNvPr id="101441" name="Text Box 8">
              <a:extLst>
                <a:ext uri="{FF2B5EF4-FFF2-40B4-BE49-F238E27FC236}">
                  <a16:creationId xmlns:a16="http://schemas.microsoft.com/office/drawing/2014/main" id="{46187474-5B7F-50BA-D9D3-5C5B2B8700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0" y="3740"/>
              <a:ext cx="2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0000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b="1" i="1" baseline="-10000">
                  <a:latin typeface="ISOCPEUR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c</a:t>
              </a:r>
            </a:p>
          </p:txBody>
        </p:sp>
        <p:grpSp>
          <p:nvGrpSpPr>
            <p:cNvPr id="101442" name="Group 9">
              <a:extLst>
                <a:ext uri="{FF2B5EF4-FFF2-40B4-BE49-F238E27FC236}">
                  <a16:creationId xmlns:a16="http://schemas.microsoft.com/office/drawing/2014/main" id="{57E56AE6-2CB0-2D7D-A931-B6848E884A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3" y="1596"/>
              <a:ext cx="2160" cy="2256"/>
              <a:chOff x="1943" y="1596"/>
              <a:chExt cx="2160" cy="2256"/>
            </a:xfrm>
          </p:grpSpPr>
          <p:grpSp>
            <p:nvGrpSpPr>
              <p:cNvPr id="101454" name="Group 10">
                <a:extLst>
                  <a:ext uri="{FF2B5EF4-FFF2-40B4-BE49-F238E27FC236}">
                    <a16:creationId xmlns:a16="http://schemas.microsoft.com/office/drawing/2014/main" id="{68C042D2-1F09-A215-FFAD-BD801EF773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43" y="1596"/>
                <a:ext cx="2160" cy="2256"/>
                <a:chOff x="1938" y="1596"/>
                <a:chExt cx="2160" cy="2256"/>
              </a:xfrm>
            </p:grpSpPr>
            <p:sp>
              <p:nvSpPr>
                <p:cNvPr id="101457" name="Line 11">
                  <a:extLst>
                    <a:ext uri="{FF2B5EF4-FFF2-40B4-BE49-F238E27FC236}">
                      <a16:creationId xmlns:a16="http://schemas.microsoft.com/office/drawing/2014/main" id="{F535AF59-DB71-ED77-FE35-CC6C1983F9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22" y="1605"/>
                  <a:ext cx="1193" cy="4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58" name="Line 12">
                  <a:extLst>
                    <a:ext uri="{FF2B5EF4-FFF2-40B4-BE49-F238E27FC236}">
                      <a16:creationId xmlns:a16="http://schemas.microsoft.com/office/drawing/2014/main" id="{38095485-0703-59C6-330C-26FF3F31CB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24" y="2274"/>
                  <a:ext cx="1200" cy="4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59" name="Line 13">
                  <a:extLst>
                    <a:ext uri="{FF2B5EF4-FFF2-40B4-BE49-F238E27FC236}">
                      <a16:creationId xmlns:a16="http://schemas.microsoft.com/office/drawing/2014/main" id="{D4DF06A7-5393-4551-9C53-D50E3C01EB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14" y="2046"/>
                  <a:ext cx="516" cy="6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60" name="Line 14">
                  <a:extLst>
                    <a:ext uri="{FF2B5EF4-FFF2-40B4-BE49-F238E27FC236}">
                      <a16:creationId xmlns:a16="http://schemas.microsoft.com/office/drawing/2014/main" id="{7106705B-0AB5-0ED9-EB02-114D9E8F44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14" y="1602"/>
                  <a:ext cx="510" cy="67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61" name="Line 15">
                  <a:extLst>
                    <a:ext uri="{FF2B5EF4-FFF2-40B4-BE49-F238E27FC236}">
                      <a16:creationId xmlns:a16="http://schemas.microsoft.com/office/drawing/2014/main" id="{F80A5AF6-14F9-1A14-D85A-5C362C13EB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778"/>
                  <a:ext cx="2160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62" name="Line 16">
                  <a:extLst>
                    <a:ext uri="{FF2B5EF4-FFF2-40B4-BE49-F238E27FC236}">
                      <a16:creationId xmlns:a16="http://schemas.microsoft.com/office/drawing/2014/main" id="{36249BB8-8AAA-E950-8762-AE6CF938C3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14" y="2892"/>
                  <a:ext cx="504" cy="9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63" name="Line 17">
                  <a:extLst>
                    <a:ext uri="{FF2B5EF4-FFF2-40B4-BE49-F238E27FC236}">
                      <a16:creationId xmlns:a16="http://schemas.microsoft.com/office/drawing/2014/main" id="{833D6350-850C-B3E1-653D-268D1DC22B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14" y="3852"/>
                  <a:ext cx="120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64" name="Line 18">
                  <a:extLst>
                    <a:ext uri="{FF2B5EF4-FFF2-40B4-BE49-F238E27FC236}">
                      <a16:creationId xmlns:a16="http://schemas.microsoft.com/office/drawing/2014/main" id="{6EE823E0-FF7A-79B9-C128-0AC31932BF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18" y="2898"/>
                  <a:ext cx="120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65" name="Line 19">
                  <a:extLst>
                    <a:ext uri="{FF2B5EF4-FFF2-40B4-BE49-F238E27FC236}">
                      <a16:creationId xmlns:a16="http://schemas.microsoft.com/office/drawing/2014/main" id="{8E4F27BB-280F-7333-73B4-A4E7B7E410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20" y="2898"/>
                  <a:ext cx="498" cy="9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66" name="Line 20">
                  <a:extLst>
                    <a:ext uri="{FF2B5EF4-FFF2-40B4-BE49-F238E27FC236}">
                      <a16:creationId xmlns:a16="http://schemas.microsoft.com/office/drawing/2014/main" id="{EE632DC3-248A-3453-DC8C-6636751F7D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1596"/>
                  <a:ext cx="516" cy="6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67" name="Line 21">
                  <a:extLst>
                    <a:ext uri="{FF2B5EF4-FFF2-40B4-BE49-F238E27FC236}">
                      <a16:creationId xmlns:a16="http://schemas.microsoft.com/office/drawing/2014/main" id="{13DBC370-AA5A-554D-2277-C482C6B561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60" y="1770"/>
                  <a:ext cx="546" cy="5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68" name="Line 22">
                  <a:extLst>
                    <a:ext uri="{FF2B5EF4-FFF2-40B4-BE49-F238E27FC236}">
                      <a16:creationId xmlns:a16="http://schemas.microsoft.com/office/drawing/2014/main" id="{68051C81-00D4-BE71-95BD-9F258E8F15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66" y="3396"/>
                  <a:ext cx="52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69" name="Line 23">
                  <a:extLst>
                    <a:ext uri="{FF2B5EF4-FFF2-40B4-BE49-F238E27FC236}">
                      <a16:creationId xmlns:a16="http://schemas.microsoft.com/office/drawing/2014/main" id="{BFE1AE4D-E9A6-EA3D-432B-E3A35E27FF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20" y="2046"/>
                  <a:ext cx="0" cy="1788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70" name="Line 24">
                  <a:extLst>
                    <a:ext uri="{FF2B5EF4-FFF2-40B4-BE49-F238E27FC236}">
                      <a16:creationId xmlns:a16="http://schemas.microsoft.com/office/drawing/2014/main" id="{AB76E384-7BCB-A0CB-6330-5E565F4A51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60" y="1770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71" name="Line 25">
                  <a:extLst>
                    <a:ext uri="{FF2B5EF4-FFF2-40B4-BE49-F238E27FC236}">
                      <a16:creationId xmlns:a16="http://schemas.microsoft.com/office/drawing/2014/main" id="{B6DD3652-1A7E-E939-73B3-B1DA0CE4C8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50" y="1950"/>
                  <a:ext cx="0" cy="115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72" name="Line 26">
                  <a:extLst>
                    <a:ext uri="{FF2B5EF4-FFF2-40B4-BE49-F238E27FC236}">
                      <a16:creationId xmlns:a16="http://schemas.microsoft.com/office/drawing/2014/main" id="{4F6F39DD-AB7D-94F3-F89D-7130EA592D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94" y="2292"/>
                  <a:ext cx="0" cy="111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73" name="Line 27">
                  <a:extLst>
                    <a:ext uri="{FF2B5EF4-FFF2-40B4-BE49-F238E27FC236}">
                      <a16:creationId xmlns:a16="http://schemas.microsoft.com/office/drawing/2014/main" id="{54F3EAFC-B59C-B5BD-EBF2-79954987B7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14" y="1602"/>
                  <a:ext cx="0" cy="2238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74" name="Line 28">
                  <a:extLst>
                    <a:ext uri="{FF2B5EF4-FFF2-40B4-BE49-F238E27FC236}">
                      <a16:creationId xmlns:a16="http://schemas.microsoft.com/office/drawing/2014/main" id="{0CC35D4C-4DAE-93AF-85F3-8EBEA484F4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18" y="2268"/>
                  <a:ext cx="0" cy="62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01455" name="Oval 29">
                <a:extLst>
                  <a:ext uri="{FF2B5EF4-FFF2-40B4-BE49-F238E27FC236}">
                    <a16:creationId xmlns:a16="http://schemas.microsoft.com/office/drawing/2014/main" id="{C89D24BE-27C1-FC5B-FB9D-824465630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2" y="1784"/>
                <a:ext cx="27" cy="327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1456" name="Oval 30">
                <a:extLst>
                  <a:ext uri="{FF2B5EF4-FFF2-40B4-BE49-F238E27FC236}">
                    <a16:creationId xmlns:a16="http://schemas.microsoft.com/office/drawing/2014/main" id="{D90A91E1-BAAF-9193-3934-FE5C4B001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1" y="2938"/>
                <a:ext cx="27" cy="327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1443" name="Text Box 31">
              <a:extLst>
                <a:ext uri="{FF2B5EF4-FFF2-40B4-BE49-F238E27FC236}">
                  <a16:creationId xmlns:a16="http://schemas.microsoft.com/office/drawing/2014/main" id="{FB8B37B4-E9B3-5A6B-0BAC-810D0E186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" y="1888"/>
              <a:ext cx="2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0000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b="1" i="1" baseline="-10000">
                  <a:latin typeface="ISOCPEUR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b’</a:t>
              </a:r>
            </a:p>
          </p:txBody>
        </p:sp>
        <p:sp>
          <p:nvSpPr>
            <p:cNvPr id="101444" name="Text Box 32">
              <a:extLst>
                <a:ext uri="{FF2B5EF4-FFF2-40B4-BE49-F238E27FC236}">
                  <a16:creationId xmlns:a16="http://schemas.microsoft.com/office/drawing/2014/main" id="{6498FA5A-843C-E176-38A1-7CAD150134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2" y="1816"/>
              <a:ext cx="2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0000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b="1" i="1" baseline="-10000">
                  <a:latin typeface="ISOCPEUR" panose="020B0604020202020204" pitchFamily="34" charset="0"/>
                  <a:ea typeface="仿宋_GB2312" pitchFamily="49" charset="-122"/>
                  <a:sym typeface="Symbol" panose="05050102010706020507" pitchFamily="18" charset="2"/>
                </a:rPr>
                <a:t>a’</a:t>
              </a:r>
            </a:p>
          </p:txBody>
        </p:sp>
        <p:sp>
          <p:nvSpPr>
            <p:cNvPr id="101445" name="Text Box 33">
              <a:extLst>
                <a:ext uri="{FF2B5EF4-FFF2-40B4-BE49-F238E27FC236}">
                  <a16:creationId xmlns:a16="http://schemas.microsoft.com/office/drawing/2014/main" id="{157D2737-7D09-A8F6-EB7B-5E7224851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2" y="2572"/>
              <a:ext cx="2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0000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b="1" i="1" baseline="-10000">
                  <a:latin typeface="ISOCPEUR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e’</a:t>
              </a:r>
            </a:p>
          </p:txBody>
        </p:sp>
        <p:sp>
          <p:nvSpPr>
            <p:cNvPr id="101446" name="Text Box 34">
              <a:extLst>
                <a:ext uri="{FF2B5EF4-FFF2-40B4-BE49-F238E27FC236}">
                  <a16:creationId xmlns:a16="http://schemas.microsoft.com/office/drawing/2014/main" id="{0AE6A13E-AB76-2B8B-3E92-445E98A77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6" y="2724"/>
              <a:ext cx="2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0000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b="1" i="1" baseline="-10000">
                  <a:latin typeface="ISOCPEUR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e</a:t>
              </a:r>
            </a:p>
          </p:txBody>
        </p:sp>
        <p:sp>
          <p:nvSpPr>
            <p:cNvPr id="101447" name="Text Box 35">
              <a:extLst>
                <a:ext uri="{FF2B5EF4-FFF2-40B4-BE49-F238E27FC236}">
                  <a16:creationId xmlns:a16="http://schemas.microsoft.com/office/drawing/2014/main" id="{CB3B8BF1-D1D7-FA37-7A38-680609685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" y="3288"/>
              <a:ext cx="2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0000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b="1" i="1" baseline="-10000">
                  <a:latin typeface="ISOCPEUR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o</a:t>
              </a:r>
            </a:p>
          </p:txBody>
        </p:sp>
        <p:sp>
          <p:nvSpPr>
            <p:cNvPr id="101448" name="Text Box 36">
              <a:extLst>
                <a:ext uri="{FF2B5EF4-FFF2-40B4-BE49-F238E27FC236}">
                  <a16:creationId xmlns:a16="http://schemas.microsoft.com/office/drawing/2014/main" id="{E4DC22C5-3650-18C0-4DB3-1840996F5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4" y="3288"/>
              <a:ext cx="2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0000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b="1" i="1" baseline="-10000">
                  <a:latin typeface="ISOCPEUR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o</a:t>
              </a:r>
            </a:p>
          </p:txBody>
        </p:sp>
        <p:sp>
          <p:nvSpPr>
            <p:cNvPr id="101449" name="Text Box 37">
              <a:extLst>
                <a:ext uri="{FF2B5EF4-FFF2-40B4-BE49-F238E27FC236}">
                  <a16:creationId xmlns:a16="http://schemas.microsoft.com/office/drawing/2014/main" id="{7F4EF3A0-E22B-474D-3844-37C738F40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4" y="1399"/>
              <a:ext cx="2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0000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b="1" i="1" baseline="-10000">
                  <a:latin typeface="ISOCPEUR" panose="020B0604020202020204" pitchFamily="34" charset="0"/>
                  <a:ea typeface="仿宋_GB2312" pitchFamily="49" charset="-122"/>
                  <a:sym typeface="Symbol" panose="05050102010706020507" pitchFamily="18" charset="2"/>
                </a:rPr>
                <a:t>c’</a:t>
              </a:r>
            </a:p>
          </p:txBody>
        </p:sp>
        <p:sp>
          <p:nvSpPr>
            <p:cNvPr id="101450" name="Text Box 38">
              <a:extLst>
                <a:ext uri="{FF2B5EF4-FFF2-40B4-BE49-F238E27FC236}">
                  <a16:creationId xmlns:a16="http://schemas.microsoft.com/office/drawing/2014/main" id="{9FB04B5E-C0D8-9E7C-A7F3-741DBFA00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1566"/>
              <a:ext cx="2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0000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b="1" i="1" baseline="-10000">
                  <a:latin typeface="ISOCPEUR" panose="020B0604020202020204" pitchFamily="34" charset="0"/>
                  <a:ea typeface="仿宋_GB2312" pitchFamily="49" charset="-122"/>
                  <a:sym typeface="Symbol" panose="05050102010706020507" pitchFamily="18" charset="2"/>
                </a:rPr>
                <a:t>o</a:t>
              </a:r>
            </a:p>
          </p:txBody>
        </p:sp>
        <p:sp>
          <p:nvSpPr>
            <p:cNvPr id="101451" name="Text Box 39">
              <a:extLst>
                <a:ext uri="{FF2B5EF4-FFF2-40B4-BE49-F238E27FC236}">
                  <a16:creationId xmlns:a16="http://schemas.microsoft.com/office/drawing/2014/main" id="{A18ACB0A-F4B6-4475-70D1-104623491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8" y="2151"/>
              <a:ext cx="2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0000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b="1" i="1" baseline="-10000">
                  <a:latin typeface="ISOCPEUR" panose="020B0604020202020204" pitchFamily="34" charset="0"/>
                  <a:ea typeface="仿宋_GB2312" pitchFamily="49" charset="-122"/>
                  <a:sym typeface="Symbol" panose="05050102010706020507" pitchFamily="18" charset="2"/>
                </a:rPr>
                <a:t>o’</a:t>
              </a:r>
            </a:p>
          </p:txBody>
        </p:sp>
        <p:sp>
          <p:nvSpPr>
            <p:cNvPr id="101452" name="Text Box 40">
              <a:extLst>
                <a:ext uri="{FF2B5EF4-FFF2-40B4-BE49-F238E27FC236}">
                  <a16:creationId xmlns:a16="http://schemas.microsoft.com/office/drawing/2014/main" id="{87CD407B-7715-CFE2-AAC7-C6553577E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3" y="2998"/>
              <a:ext cx="2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0000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b="1" i="1" baseline="-10000">
                  <a:latin typeface="ISOCPEUR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a</a:t>
              </a:r>
            </a:p>
          </p:txBody>
        </p:sp>
        <p:sp>
          <p:nvSpPr>
            <p:cNvPr id="101453" name="Line 41">
              <a:extLst>
                <a:ext uri="{FF2B5EF4-FFF2-40B4-BE49-F238E27FC236}">
                  <a16:creationId xmlns:a16="http://schemas.microsoft.com/office/drawing/2014/main" id="{EF569703-4808-1D13-4FCC-AA919664D3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0" y="2714"/>
              <a:ext cx="0" cy="18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01380" name="Text Box 49">
            <a:extLst>
              <a:ext uri="{FF2B5EF4-FFF2-40B4-BE49-F238E27FC236}">
                <a16:creationId xmlns:a16="http://schemas.microsoft.com/office/drawing/2014/main" id="{FC2701DF-DF27-EB88-1970-2D85ABA8F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889" y="377221"/>
            <a:ext cx="3280065" cy="156966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例：试检查空间点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绕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O-O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轴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正平线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旋转时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会不会与平面 </a:t>
            </a:r>
            <a:r>
              <a:rPr lang="en-US" altLang="zh-CN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BCDE</a:t>
            </a: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碰撞（作图说明）。</a:t>
            </a:r>
          </a:p>
        </p:txBody>
      </p:sp>
      <p:sp>
        <p:nvSpPr>
          <p:cNvPr id="187442" name="Line 50">
            <a:extLst>
              <a:ext uri="{FF2B5EF4-FFF2-40B4-BE49-F238E27FC236}">
                <a16:creationId xmlns:a16="http://schemas.microsoft.com/office/drawing/2014/main" id="{8C621868-902A-355F-831E-B4B265D1E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4538" y="4248150"/>
            <a:ext cx="4762" cy="1022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7443" name="Line 51">
            <a:extLst>
              <a:ext uri="{FF2B5EF4-FFF2-40B4-BE49-F238E27FC236}">
                <a16:creationId xmlns:a16="http://schemas.microsoft.com/office/drawing/2014/main" id="{E5C4E8CC-D3E2-5CE9-331B-453ECE05E5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8363" y="2832101"/>
            <a:ext cx="0" cy="3381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187444" name="Group 52">
            <a:extLst>
              <a:ext uri="{FF2B5EF4-FFF2-40B4-BE49-F238E27FC236}">
                <a16:creationId xmlns:a16="http://schemas.microsoft.com/office/drawing/2014/main" id="{E6747D03-114B-075B-701E-D7B70C1972B3}"/>
              </a:ext>
            </a:extLst>
          </p:cNvPr>
          <p:cNvGrpSpPr>
            <a:grpSpLocks/>
          </p:cNvGrpSpPr>
          <p:nvPr/>
        </p:nvGrpSpPr>
        <p:grpSpPr bwMode="auto">
          <a:xfrm>
            <a:off x="4465639" y="4294189"/>
            <a:ext cx="4137025" cy="701675"/>
            <a:chOff x="1579" y="2389"/>
            <a:chExt cx="2606" cy="442"/>
          </a:xfrm>
        </p:grpSpPr>
        <p:sp>
          <p:nvSpPr>
            <p:cNvPr id="101429" name="Text Box 53">
              <a:extLst>
                <a:ext uri="{FF2B5EF4-FFF2-40B4-BE49-F238E27FC236}">
                  <a16:creationId xmlns:a16="http://schemas.microsoft.com/office/drawing/2014/main" id="{7AA6408C-F972-E948-2AB8-6AEBE87A1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9" y="2389"/>
              <a:ext cx="28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V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101430" name="Text Box 54">
              <a:extLst>
                <a:ext uri="{FF2B5EF4-FFF2-40B4-BE49-F238E27FC236}">
                  <a16:creationId xmlns:a16="http://schemas.microsoft.com/office/drawing/2014/main" id="{95AD9493-B6CE-230F-6D27-248BFD811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9" y="2483"/>
              <a:ext cx="2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X</a:t>
              </a:r>
              <a:endParaRPr lang="en-US" altLang="zh-CN" sz="2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431" name="Text Box 55">
              <a:extLst>
                <a:ext uri="{FF2B5EF4-FFF2-40B4-BE49-F238E27FC236}">
                  <a16:creationId xmlns:a16="http://schemas.microsoft.com/office/drawing/2014/main" id="{8471541F-CD86-E152-7DB7-4D25A88C9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8" y="2453"/>
              <a:ext cx="2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O</a:t>
              </a:r>
              <a:endParaRPr lang="en-US" altLang="zh-CN" sz="2000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87448" name="Group 56">
            <a:extLst>
              <a:ext uri="{FF2B5EF4-FFF2-40B4-BE49-F238E27FC236}">
                <a16:creationId xmlns:a16="http://schemas.microsoft.com/office/drawing/2014/main" id="{FF26EE73-5538-CB94-B749-68018D726EB1}"/>
              </a:ext>
            </a:extLst>
          </p:cNvPr>
          <p:cNvGrpSpPr>
            <a:grpSpLocks/>
          </p:cNvGrpSpPr>
          <p:nvPr/>
        </p:nvGrpSpPr>
        <p:grpSpPr bwMode="auto">
          <a:xfrm>
            <a:off x="3998914" y="1325564"/>
            <a:ext cx="2981325" cy="2847975"/>
            <a:chOff x="1285" y="519"/>
            <a:chExt cx="1878" cy="1794"/>
          </a:xfrm>
        </p:grpSpPr>
        <p:sp>
          <p:nvSpPr>
            <p:cNvPr id="101424" name="Line 57">
              <a:extLst>
                <a:ext uri="{FF2B5EF4-FFF2-40B4-BE49-F238E27FC236}">
                  <a16:creationId xmlns:a16="http://schemas.microsoft.com/office/drawing/2014/main" id="{92C228FC-F126-ED6B-E897-AC97E0436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8" y="720"/>
              <a:ext cx="1292" cy="13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01425" name="Group 58">
              <a:extLst>
                <a:ext uri="{FF2B5EF4-FFF2-40B4-BE49-F238E27FC236}">
                  <a16:creationId xmlns:a16="http://schemas.microsoft.com/office/drawing/2014/main" id="{3B1C1F74-4567-5936-19C6-25113F9E169C}"/>
                </a:ext>
              </a:extLst>
            </p:cNvPr>
            <p:cNvGrpSpPr>
              <a:grpSpLocks/>
            </p:cNvGrpSpPr>
            <p:nvPr/>
          </p:nvGrpSpPr>
          <p:grpSpPr bwMode="auto">
            <a:xfrm rot="-1359911">
              <a:off x="1285" y="1867"/>
              <a:ext cx="540" cy="446"/>
              <a:chOff x="1269" y="1618"/>
              <a:chExt cx="540" cy="446"/>
            </a:xfrm>
          </p:grpSpPr>
          <p:sp>
            <p:nvSpPr>
              <p:cNvPr id="101427" name="Text Box 59">
                <a:extLst>
                  <a:ext uri="{FF2B5EF4-FFF2-40B4-BE49-F238E27FC236}">
                    <a16:creationId xmlns:a16="http://schemas.microsoft.com/office/drawing/2014/main" id="{68C9E761-8E1E-B5B9-5F27-5090BE8B20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398549">
                <a:off x="1269" y="1798"/>
                <a:ext cx="48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 i="1">
                    <a:solidFill>
                      <a:srgbClr val="080808"/>
                    </a:solidFill>
                    <a:latin typeface="ISOCPEUR" panose="020B0604020202020204" pitchFamily="34" charset="0"/>
                    <a:ea typeface="宋体" panose="02010600030101010101" pitchFamily="2" charset="-122"/>
                  </a:rPr>
                  <a:t>X</a:t>
                </a:r>
                <a:r>
                  <a:rPr lang="en-US" altLang="zh-CN" sz="2000" b="1" i="1" baseline="-10000">
                    <a:solidFill>
                      <a:srgbClr val="080808"/>
                    </a:solidFill>
                    <a:latin typeface="ISOCPEUR" panose="020B0604020202020204" pitchFamily="34" charset="0"/>
                    <a:ea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101428" name="Text Box 60">
                <a:extLst>
                  <a:ext uri="{FF2B5EF4-FFF2-40B4-BE49-F238E27FC236}">
                    <a16:creationId xmlns:a16="http://schemas.microsoft.com/office/drawing/2014/main" id="{692980B9-F217-DB9E-1009-BD26653AF0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201451">
                <a:off x="1506" y="1618"/>
                <a:ext cx="303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 i="1">
                    <a:solidFill>
                      <a:srgbClr val="080808"/>
                    </a:solidFill>
                    <a:latin typeface="ISOCPEUR" panose="020B0604020202020204" pitchFamily="34" charset="0"/>
                    <a:ea typeface="宋体" panose="02010600030101010101" pitchFamily="2" charset="-122"/>
                  </a:rPr>
                  <a:t>P</a:t>
                </a:r>
                <a:r>
                  <a:rPr lang="en-US" altLang="zh-CN" sz="2000" b="1" i="1" baseline="-10000">
                    <a:solidFill>
                      <a:srgbClr val="080808"/>
                    </a:solidFill>
                    <a:latin typeface="ISOCPEUR" panose="020B0604020202020204" pitchFamily="34" charset="0"/>
                    <a:ea typeface="宋体" panose="02010600030101010101" pitchFamily="2" charset="-122"/>
                  </a:rPr>
                  <a:t>1</a:t>
                </a:r>
                <a:r>
                  <a:rPr lang="en-US" altLang="zh-CN" sz="2000" i="1">
                    <a:solidFill>
                      <a:srgbClr val="080808"/>
                    </a:solidFill>
                    <a:latin typeface="ISOCPEUR" panose="020B0604020202020204" pitchFamily="34" charset="0"/>
                    <a:ea typeface="宋体" panose="02010600030101010101" pitchFamily="2" charset="-122"/>
                  </a:rPr>
                  <a:t>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 i="1">
                    <a:solidFill>
                      <a:srgbClr val="080808"/>
                    </a:solidFill>
                    <a:latin typeface="ISOCPEUR" panose="020B0604020202020204" pitchFamily="34" charset="0"/>
                    <a:ea typeface="宋体" panose="02010600030101010101" pitchFamily="2" charset="-122"/>
                  </a:rPr>
                  <a:t>V</a:t>
                </a:r>
                <a:endParaRPr lang="en-US" altLang="zh-CN" sz="2000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1426" name="Text Box 61">
              <a:extLst>
                <a:ext uri="{FF2B5EF4-FFF2-40B4-BE49-F238E27FC236}">
                  <a16:creationId xmlns:a16="http://schemas.microsoft.com/office/drawing/2014/main" id="{46543CDE-8124-48C7-A3AA-53297165AE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818235">
              <a:off x="2917" y="513"/>
              <a:ext cx="23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O</a:t>
              </a:r>
              <a:r>
                <a:rPr lang="en-US" altLang="zh-CN" sz="2000" b="1" i="1" baseline="-25000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sp>
        <p:nvSpPr>
          <p:cNvPr id="187454" name="Line 62">
            <a:extLst>
              <a:ext uri="{FF2B5EF4-FFF2-40B4-BE49-F238E27FC236}">
                <a16:creationId xmlns:a16="http://schemas.microsoft.com/office/drawing/2014/main" id="{30BCA626-2C17-690C-7142-81C7FD922C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24538" y="2828926"/>
            <a:ext cx="1397000" cy="141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187455" name="Group 63">
            <a:extLst>
              <a:ext uri="{FF2B5EF4-FFF2-40B4-BE49-F238E27FC236}">
                <a16:creationId xmlns:a16="http://schemas.microsoft.com/office/drawing/2014/main" id="{2C6A3F1E-01C4-6E1E-F149-8EF511F268A6}"/>
              </a:ext>
            </a:extLst>
          </p:cNvPr>
          <p:cNvGrpSpPr>
            <a:grpSpLocks/>
          </p:cNvGrpSpPr>
          <p:nvPr/>
        </p:nvGrpSpPr>
        <p:grpSpPr bwMode="auto">
          <a:xfrm>
            <a:off x="4705350" y="1584326"/>
            <a:ext cx="1411288" cy="1427163"/>
            <a:chOff x="1730" y="682"/>
            <a:chExt cx="889" cy="899"/>
          </a:xfrm>
        </p:grpSpPr>
        <p:sp>
          <p:nvSpPr>
            <p:cNvPr id="101421" name="Text Box 64">
              <a:extLst>
                <a:ext uri="{FF2B5EF4-FFF2-40B4-BE49-F238E27FC236}">
                  <a16:creationId xmlns:a16="http://schemas.microsoft.com/office/drawing/2014/main" id="{7B25E3A1-02C3-EF68-42A7-E35F09955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0" y="682"/>
              <a:ext cx="6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o</a:t>
              </a:r>
              <a:r>
                <a:rPr lang="en-US" altLang="zh-CN" sz="2000" b="1" i="1" baseline="-10000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1</a:t>
              </a:r>
              <a:r>
                <a:rPr lang="en-US" altLang="zh-TW" sz="1600">
                  <a:solidFill>
                    <a:srgbClr val="080808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≡</a:t>
              </a:r>
              <a:r>
                <a:rPr lang="en-US" altLang="zh-CN" sz="2000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o</a:t>
              </a:r>
              <a:r>
                <a:rPr lang="en-US" altLang="zh-CN" sz="2000" b="1" i="1" baseline="-10000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1</a:t>
              </a:r>
              <a:r>
                <a:rPr lang="en-US" altLang="zh-CN" sz="2000">
                  <a:solidFill>
                    <a:srgbClr val="080808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101422" name="Line 65">
              <a:extLst>
                <a:ext uri="{FF2B5EF4-FFF2-40B4-BE49-F238E27FC236}">
                  <a16:creationId xmlns:a16="http://schemas.microsoft.com/office/drawing/2014/main" id="{BF0E8BE3-FA45-2C45-A6D0-558EB4D902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898"/>
              <a:ext cx="692" cy="6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1423" name="Oval 66">
              <a:extLst>
                <a:ext uri="{FF2B5EF4-FFF2-40B4-BE49-F238E27FC236}">
                  <a16:creationId xmlns:a16="http://schemas.microsoft.com/office/drawing/2014/main" id="{B6ECF24D-87F5-6C7D-F509-93D2FFDC9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6" y="729"/>
              <a:ext cx="32" cy="32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87459" name="Oval 67">
            <a:extLst>
              <a:ext uri="{FF2B5EF4-FFF2-40B4-BE49-F238E27FC236}">
                <a16:creationId xmlns:a16="http://schemas.microsoft.com/office/drawing/2014/main" id="{A41CCE2F-8186-E131-EDB6-D8BE24978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863" y="1654850"/>
            <a:ext cx="1047750" cy="519351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7460" name="Line 68">
            <a:extLst>
              <a:ext uri="{FF2B5EF4-FFF2-40B4-BE49-F238E27FC236}">
                <a16:creationId xmlns:a16="http://schemas.microsoft.com/office/drawing/2014/main" id="{6F05FB15-EB4B-FEFE-D3FF-6AB86F2DCA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8026" y="947739"/>
            <a:ext cx="804863" cy="1989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7461" name="Text Box 69">
            <a:extLst>
              <a:ext uri="{FF2B5EF4-FFF2-40B4-BE49-F238E27FC236}">
                <a16:creationId xmlns:a16="http://schemas.microsoft.com/office/drawing/2014/main" id="{6768D911-28BE-21C9-519E-037E624D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3" y="2508251"/>
            <a:ext cx="361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g’</a:t>
            </a:r>
          </a:p>
        </p:txBody>
      </p:sp>
      <p:sp>
        <p:nvSpPr>
          <p:cNvPr id="187462" name="Text Box 70">
            <a:extLst>
              <a:ext uri="{FF2B5EF4-FFF2-40B4-BE49-F238E27FC236}">
                <a16:creationId xmlns:a16="http://schemas.microsoft.com/office/drawing/2014/main" id="{82498CBA-2D52-4E30-3E1E-A52EEDB23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138" y="6030914"/>
            <a:ext cx="303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187463" name="Text Box 71">
            <a:extLst>
              <a:ext uri="{FF2B5EF4-FFF2-40B4-BE49-F238E27FC236}">
                <a16:creationId xmlns:a16="http://schemas.microsoft.com/office/drawing/2014/main" id="{0482015D-B271-BA03-0057-706D19805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4154489"/>
            <a:ext cx="344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f’</a:t>
            </a:r>
          </a:p>
        </p:txBody>
      </p:sp>
      <p:sp>
        <p:nvSpPr>
          <p:cNvPr id="187464" name="Text Box 72">
            <a:extLst>
              <a:ext uri="{FF2B5EF4-FFF2-40B4-BE49-F238E27FC236}">
                <a16:creationId xmlns:a16="http://schemas.microsoft.com/office/drawing/2014/main" id="{405E719B-FCC8-0747-833D-E442B8990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5" y="5029201"/>
            <a:ext cx="28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rgbClr val="080808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f</a:t>
            </a:r>
          </a:p>
        </p:txBody>
      </p:sp>
      <p:grpSp>
        <p:nvGrpSpPr>
          <p:cNvPr id="187465" name="Group 73">
            <a:extLst>
              <a:ext uri="{FF2B5EF4-FFF2-40B4-BE49-F238E27FC236}">
                <a16:creationId xmlns:a16="http://schemas.microsoft.com/office/drawing/2014/main" id="{196D107D-E437-E902-45BF-928E38706523}"/>
              </a:ext>
            </a:extLst>
          </p:cNvPr>
          <p:cNvGrpSpPr>
            <a:grpSpLocks/>
          </p:cNvGrpSpPr>
          <p:nvPr/>
        </p:nvGrpSpPr>
        <p:grpSpPr bwMode="auto">
          <a:xfrm>
            <a:off x="4868866" y="996951"/>
            <a:ext cx="414338" cy="669926"/>
            <a:chOff x="1833" y="312"/>
            <a:chExt cx="261" cy="422"/>
          </a:xfrm>
        </p:grpSpPr>
        <p:sp>
          <p:nvSpPr>
            <p:cNvPr id="101419" name="Text Box 74">
              <a:extLst>
                <a:ext uri="{FF2B5EF4-FFF2-40B4-BE49-F238E27FC236}">
                  <a16:creationId xmlns:a16="http://schemas.microsoft.com/office/drawing/2014/main" id="{F03343BB-B1E4-B277-E551-8757CC06C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3" y="312"/>
              <a:ext cx="2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l</a:t>
              </a:r>
              <a:r>
                <a:rPr lang="en-US" altLang="zh-CN" sz="2000" b="1" i="1" baseline="-10000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1</a:t>
              </a:r>
              <a:r>
                <a:rPr lang="en-US" altLang="zh-CN" sz="2000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101420" name="Oval 75">
              <a:extLst>
                <a:ext uri="{FF2B5EF4-FFF2-40B4-BE49-F238E27FC236}">
                  <a16:creationId xmlns:a16="http://schemas.microsoft.com/office/drawing/2014/main" id="{CA7F16DA-F175-1D40-2C76-10B15568C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6" y="407"/>
              <a:ext cx="32" cy="32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87468" name="Group 76">
            <a:extLst>
              <a:ext uri="{FF2B5EF4-FFF2-40B4-BE49-F238E27FC236}">
                <a16:creationId xmlns:a16="http://schemas.microsoft.com/office/drawing/2014/main" id="{C8E41687-751F-6CD0-1C81-FF867E28498E}"/>
              </a:ext>
            </a:extLst>
          </p:cNvPr>
          <p:cNvGrpSpPr>
            <a:grpSpLocks/>
          </p:cNvGrpSpPr>
          <p:nvPr/>
        </p:nvGrpSpPr>
        <p:grpSpPr bwMode="auto">
          <a:xfrm>
            <a:off x="4368803" y="2103441"/>
            <a:ext cx="465138" cy="519113"/>
            <a:chOff x="1518" y="1009"/>
            <a:chExt cx="293" cy="327"/>
          </a:xfrm>
        </p:grpSpPr>
        <p:sp>
          <p:nvSpPr>
            <p:cNvPr id="101417" name="Text Box 77">
              <a:extLst>
                <a:ext uri="{FF2B5EF4-FFF2-40B4-BE49-F238E27FC236}">
                  <a16:creationId xmlns:a16="http://schemas.microsoft.com/office/drawing/2014/main" id="{A598376E-9E64-EE9B-DD8C-0A08CAF7E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8" y="1057"/>
              <a:ext cx="2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k</a:t>
              </a:r>
              <a:r>
                <a:rPr lang="en-US" altLang="zh-CN" sz="2000" b="1" i="1" baseline="-10000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1</a:t>
              </a:r>
              <a:r>
                <a:rPr lang="en-US" altLang="zh-CN" sz="2000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101418" name="Oval 78">
              <a:extLst>
                <a:ext uri="{FF2B5EF4-FFF2-40B4-BE49-F238E27FC236}">
                  <a16:creationId xmlns:a16="http://schemas.microsoft.com/office/drawing/2014/main" id="{53C9A941-F2AB-EB61-76DE-DB81F79E8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009"/>
              <a:ext cx="32" cy="32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87471" name="Group 79">
            <a:extLst>
              <a:ext uri="{FF2B5EF4-FFF2-40B4-BE49-F238E27FC236}">
                <a16:creationId xmlns:a16="http://schemas.microsoft.com/office/drawing/2014/main" id="{E972F349-D14A-71DD-8B62-2FB4456605E7}"/>
              </a:ext>
            </a:extLst>
          </p:cNvPr>
          <p:cNvGrpSpPr>
            <a:grpSpLocks/>
          </p:cNvGrpSpPr>
          <p:nvPr/>
        </p:nvGrpSpPr>
        <p:grpSpPr bwMode="auto">
          <a:xfrm>
            <a:off x="5468939" y="1797050"/>
            <a:ext cx="1277937" cy="1504950"/>
            <a:chOff x="2211" y="816"/>
            <a:chExt cx="805" cy="948"/>
          </a:xfrm>
        </p:grpSpPr>
        <p:sp>
          <p:nvSpPr>
            <p:cNvPr id="101414" name="Text Box 80">
              <a:extLst>
                <a:ext uri="{FF2B5EF4-FFF2-40B4-BE49-F238E27FC236}">
                  <a16:creationId xmlns:a16="http://schemas.microsoft.com/office/drawing/2014/main" id="{0E96C0CF-ADB0-BDB0-E7A6-511A9F0A78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1" y="816"/>
              <a:ext cx="3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a</a:t>
              </a:r>
              <a:r>
                <a:rPr lang="en-US" altLang="zh-CN" sz="2000" b="1" i="1" baseline="-10000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101415" name="Line 81">
              <a:extLst>
                <a:ext uri="{FF2B5EF4-FFF2-40B4-BE49-F238E27FC236}">
                  <a16:creationId xmlns:a16="http://schemas.microsoft.com/office/drawing/2014/main" id="{64AACB7C-8310-10CE-6A3B-37DECA49C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3" y="991"/>
              <a:ext cx="783" cy="7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1416" name="Oval 82">
              <a:extLst>
                <a:ext uri="{FF2B5EF4-FFF2-40B4-BE49-F238E27FC236}">
                  <a16:creationId xmlns:a16="http://schemas.microsoft.com/office/drawing/2014/main" id="{0ACC0E69-0F8C-AEFE-4218-159E953C1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827"/>
              <a:ext cx="32" cy="32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87475" name="Group 83">
            <a:extLst>
              <a:ext uri="{FF2B5EF4-FFF2-40B4-BE49-F238E27FC236}">
                <a16:creationId xmlns:a16="http://schemas.microsoft.com/office/drawing/2014/main" id="{151B8F1D-8596-873D-FD9A-F1ECD8641C06}"/>
              </a:ext>
            </a:extLst>
          </p:cNvPr>
          <p:cNvGrpSpPr>
            <a:grpSpLocks/>
          </p:cNvGrpSpPr>
          <p:nvPr/>
        </p:nvGrpSpPr>
        <p:grpSpPr bwMode="auto">
          <a:xfrm>
            <a:off x="4149726" y="2646364"/>
            <a:ext cx="1682749" cy="1592263"/>
            <a:chOff x="1380" y="1351"/>
            <a:chExt cx="1060" cy="1003"/>
          </a:xfrm>
        </p:grpSpPr>
        <p:sp>
          <p:nvSpPr>
            <p:cNvPr id="101411" name="Line 84">
              <a:extLst>
                <a:ext uri="{FF2B5EF4-FFF2-40B4-BE49-F238E27FC236}">
                  <a16:creationId xmlns:a16="http://schemas.microsoft.com/office/drawing/2014/main" id="{5ADBF3A7-E223-D8B4-3A7C-147752108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9" y="1534"/>
              <a:ext cx="831" cy="8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1412" name="Text Box 85">
              <a:extLst>
                <a:ext uri="{FF2B5EF4-FFF2-40B4-BE49-F238E27FC236}">
                  <a16:creationId xmlns:a16="http://schemas.microsoft.com/office/drawing/2014/main" id="{8F8E4F1C-DEB2-2731-B30B-3EDBAABDD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0" y="1351"/>
              <a:ext cx="28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f</a:t>
              </a:r>
              <a:r>
                <a:rPr lang="en-US" altLang="zh-CN" sz="2000" b="1" i="1" baseline="-10000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1</a:t>
              </a:r>
              <a:r>
                <a:rPr lang="en-US" altLang="zh-CN" sz="2000" i="1">
                  <a:solidFill>
                    <a:srgbClr val="080808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101413" name="Oval 86">
              <a:extLst>
                <a:ext uri="{FF2B5EF4-FFF2-40B4-BE49-F238E27FC236}">
                  <a16:creationId xmlns:a16="http://schemas.microsoft.com/office/drawing/2014/main" id="{8513389B-F0E4-90C6-B157-85EC445B3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" y="1371"/>
              <a:ext cx="32" cy="32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87479" name="Group 87">
            <a:extLst>
              <a:ext uri="{FF2B5EF4-FFF2-40B4-BE49-F238E27FC236}">
                <a16:creationId xmlns:a16="http://schemas.microsoft.com/office/drawing/2014/main" id="{15B2AAB7-B5BF-59EF-4D40-AD7D6D0DB3A7}"/>
              </a:ext>
            </a:extLst>
          </p:cNvPr>
          <p:cNvGrpSpPr>
            <a:grpSpLocks/>
          </p:cNvGrpSpPr>
          <p:nvPr/>
        </p:nvGrpSpPr>
        <p:grpSpPr bwMode="auto">
          <a:xfrm>
            <a:off x="4986339" y="655639"/>
            <a:ext cx="2236787" cy="2163763"/>
            <a:chOff x="1907" y="97"/>
            <a:chExt cx="1409" cy="1363"/>
          </a:xfrm>
        </p:grpSpPr>
        <p:grpSp>
          <p:nvGrpSpPr>
            <p:cNvPr id="101407" name="Group 88">
              <a:extLst>
                <a:ext uri="{FF2B5EF4-FFF2-40B4-BE49-F238E27FC236}">
                  <a16:creationId xmlns:a16="http://schemas.microsoft.com/office/drawing/2014/main" id="{E84EC860-BEFF-61D0-6994-34EC677E13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7" y="97"/>
              <a:ext cx="1409" cy="1363"/>
              <a:chOff x="1907" y="97"/>
              <a:chExt cx="1409" cy="1363"/>
            </a:xfrm>
          </p:grpSpPr>
          <p:sp>
            <p:nvSpPr>
              <p:cNvPr id="101409" name="Line 89">
                <a:extLst>
                  <a:ext uri="{FF2B5EF4-FFF2-40B4-BE49-F238E27FC236}">
                    <a16:creationId xmlns:a16="http://schemas.microsoft.com/office/drawing/2014/main" id="{143E4752-A379-78F8-A1B1-05E6E5FEA0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1" y="280"/>
                <a:ext cx="1195" cy="1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1410" name="Text Box 90">
                <a:extLst>
                  <a:ext uri="{FF2B5EF4-FFF2-40B4-BE49-F238E27FC236}">
                    <a16:creationId xmlns:a16="http://schemas.microsoft.com/office/drawing/2014/main" id="{7B56EB5A-B351-AAA7-D1B4-4F013159E8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7" y="97"/>
                <a:ext cx="29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 i="1">
                    <a:solidFill>
                      <a:srgbClr val="080808"/>
                    </a:solidFill>
                    <a:latin typeface="ISOCPEUR" panose="020B0604020202020204" pitchFamily="34" charset="0"/>
                    <a:ea typeface="宋体" panose="02010600030101010101" pitchFamily="2" charset="-122"/>
                  </a:rPr>
                  <a:t>g</a:t>
                </a:r>
                <a:r>
                  <a:rPr lang="en-US" altLang="zh-CN" sz="2000" b="1" i="1" baseline="-10000">
                    <a:solidFill>
                      <a:srgbClr val="080808"/>
                    </a:solidFill>
                    <a:latin typeface="ISOCPEUR" panose="020B0604020202020204" pitchFamily="34" charset="0"/>
                    <a:ea typeface="宋体" panose="02010600030101010101" pitchFamily="2" charset="-122"/>
                  </a:rPr>
                  <a:t>1</a:t>
                </a:r>
                <a:r>
                  <a:rPr lang="en-US" altLang="zh-CN" sz="2000" i="1">
                    <a:solidFill>
                      <a:srgbClr val="080808"/>
                    </a:solidFill>
                    <a:latin typeface="ISOCPEUR" panose="020B0604020202020204" pitchFamily="34" charset="0"/>
                    <a:ea typeface="宋体" panose="02010600030101010101" pitchFamily="2" charset="-122"/>
                  </a:rPr>
                  <a:t> </a:t>
                </a:r>
              </a:p>
            </p:txBody>
          </p:sp>
        </p:grpSp>
        <p:sp>
          <p:nvSpPr>
            <p:cNvPr id="101408" name="Oval 91">
              <a:extLst>
                <a:ext uri="{FF2B5EF4-FFF2-40B4-BE49-F238E27FC236}">
                  <a16:creationId xmlns:a16="http://schemas.microsoft.com/office/drawing/2014/main" id="{9E0D0263-A178-8BA6-FC65-06C158721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" y="119"/>
              <a:ext cx="32" cy="32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87484" name="Line 92">
            <a:extLst>
              <a:ext uri="{FF2B5EF4-FFF2-40B4-BE49-F238E27FC236}">
                <a16:creationId xmlns:a16="http://schemas.microsoft.com/office/drawing/2014/main" id="{84C72F2A-46D2-432B-1EF3-6F28E4AB7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5651" y="5245101"/>
            <a:ext cx="1381125" cy="981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7485" name="Oval 93">
            <a:extLst>
              <a:ext uri="{FF2B5EF4-FFF2-40B4-BE49-F238E27FC236}">
                <a16:creationId xmlns:a16="http://schemas.microsoft.com/office/drawing/2014/main" id="{3B539CD5-B653-8F10-2F1F-A1198FEAA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175" y="5342613"/>
            <a:ext cx="738188" cy="519351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7486" name="Line 94">
            <a:extLst>
              <a:ext uri="{FF2B5EF4-FFF2-40B4-BE49-F238E27FC236}">
                <a16:creationId xmlns:a16="http://schemas.microsoft.com/office/drawing/2014/main" id="{50319169-F971-D2BB-5CD0-6CD22D46AB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9039" y="3181350"/>
            <a:ext cx="606425" cy="615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7487" name="Text Box 95">
            <a:extLst>
              <a:ext uri="{FF2B5EF4-FFF2-40B4-BE49-F238E27FC236}">
                <a16:creationId xmlns:a16="http://schemas.microsoft.com/office/drawing/2014/main" id="{C5014B0E-A216-7416-92F0-56972D74D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7889" y="6061076"/>
            <a:ext cx="225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此题</a:t>
            </a: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</a:t>
            </a:r>
          </a:p>
        </p:txBody>
      </p:sp>
      <p:sp>
        <p:nvSpPr>
          <p:cNvPr id="187488" name="Text Box 96">
            <a:extLst>
              <a:ext uri="{FF2B5EF4-FFF2-40B4-BE49-F238E27FC236}">
                <a16:creationId xmlns:a16="http://schemas.microsoft.com/office/drawing/2014/main" id="{D0056006-D1AE-73AC-18C1-EDE96B52B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1552576"/>
            <a:ext cx="27432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分析：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CN" altLang="en-US" sz="20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</a:t>
            </a: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 </a:t>
            </a: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的旋转轨迹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为垂直于</a:t>
            </a: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r>
              <a:rPr lang="en-US" altLang="zh-CN" sz="2000" b="1" i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’</a:t>
            </a: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r>
              <a:rPr lang="en-US" altLang="zh-CN" sz="2000" b="1" i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’ </a:t>
            </a: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的圆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CN" altLang="en-US" sz="20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该圆的正面投影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积聚为与</a:t>
            </a: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r>
              <a:rPr lang="en-US" altLang="zh-CN" sz="2000" b="1" i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’</a:t>
            </a: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r>
              <a:rPr lang="en-US" altLang="zh-CN" sz="2000" b="1" i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’</a:t>
            </a: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垂直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的直线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CN" altLang="en-US" sz="20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该圆的水平投影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为椭圆，无法直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接画出</a:t>
            </a:r>
          </a:p>
        </p:txBody>
      </p:sp>
      <p:sp>
        <p:nvSpPr>
          <p:cNvPr id="187489" name="Text Box 97">
            <a:extLst>
              <a:ext uri="{FF2B5EF4-FFF2-40B4-BE49-F238E27FC236}">
                <a16:creationId xmlns:a16="http://schemas.microsoft.com/office/drawing/2014/main" id="{79B85EF0-02C6-AC92-A0E1-EF54884E0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600" y="3465513"/>
            <a:ext cx="230028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解题步骤：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500" b="1">
              <a:solidFill>
                <a:srgbClr val="CC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CN" altLang="en-US" sz="20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作轨迹圆与已知平面的交线</a:t>
            </a: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FG(</a:t>
            </a: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过</a:t>
            </a: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sz="1800" b="1" i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’</a:t>
            </a: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</a:t>
            </a: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r>
              <a:rPr lang="en-US" altLang="zh-CN" sz="1800" b="1" i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’ </a:t>
            </a: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r>
              <a:rPr lang="en-US" altLang="zh-CN" sz="1800" b="1" i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’</a:t>
            </a: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的垂线</a:t>
            </a: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187490" name="Text Box 98">
            <a:extLst>
              <a:ext uri="{FF2B5EF4-FFF2-40B4-BE49-F238E27FC236}">
                <a16:creationId xmlns:a16="http://schemas.microsoft.com/office/drawing/2014/main" id="{0B3C6432-41A3-0E16-8987-93BE6FFB6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2013" y="4789489"/>
            <a:ext cx="2316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CN" altLang="en-US" sz="20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换面，将</a:t>
            </a: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O-O</a:t>
            </a: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轴积聚为一点</a:t>
            </a:r>
          </a:p>
        </p:txBody>
      </p:sp>
      <p:sp>
        <p:nvSpPr>
          <p:cNvPr id="187491" name="Text Box 99">
            <a:extLst>
              <a:ext uri="{FF2B5EF4-FFF2-40B4-BE49-F238E27FC236}">
                <a16:creationId xmlns:a16="http://schemas.microsoft.com/office/drawing/2014/main" id="{4BE1C977-49B4-74AB-AA54-7901EC797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8" y="5410201"/>
            <a:ext cx="231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其余见图自明，不赘述</a:t>
            </a: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187492" name="Text Box 100">
            <a:extLst>
              <a:ext uri="{FF2B5EF4-FFF2-40B4-BE49-F238E27FC236}">
                <a16:creationId xmlns:a16="http://schemas.microsoft.com/office/drawing/2014/main" id="{9232237C-D8C9-E5B3-A411-03894D0DF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4524376"/>
            <a:ext cx="27003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CN" altLang="en-US" sz="20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若点</a:t>
            </a: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与平面相碰，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其正面投影必在该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面上且与</a:t>
            </a: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r>
              <a:rPr lang="en-US" altLang="zh-CN" sz="2000" b="1" i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’</a:t>
            </a:r>
            <a:r>
              <a:rPr lang="en-US" altLang="zh-CN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r>
              <a:rPr lang="en-US" altLang="zh-CN" sz="2000" b="1" i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’</a:t>
            </a: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垂直</a:t>
            </a:r>
            <a:endParaRPr lang="zh-CN" altLang="en-US" sz="2000" b="1" i="1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的直线上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（即轨迹圆与已知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平面的交线）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8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18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8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8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8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8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8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59" grpId="0" animBg="1"/>
      <p:bldP spid="187461" grpId="0" autoUpdateAnimBg="0"/>
      <p:bldP spid="187462" grpId="0" autoUpdateAnimBg="0"/>
      <p:bldP spid="187463" grpId="0" autoUpdateAnimBg="0"/>
      <p:bldP spid="187464" grpId="0" autoUpdateAnimBg="0"/>
      <p:bldP spid="187485" grpId="0" animBg="1"/>
      <p:bldP spid="187487" grpId="0" autoUpdateAnimBg="0"/>
      <p:bldP spid="187488" grpId="0" autoUpdateAnimBg="0"/>
      <p:bldP spid="187489" grpId="0" build="p" autoUpdateAnimBg="0"/>
      <p:bldP spid="187490" grpId="0" build="p" autoUpdateAnimBg="0"/>
      <p:bldP spid="187491" grpId="0" autoUpdateAnimBg="0"/>
      <p:bldP spid="187492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矩形 1">
            <a:extLst>
              <a:ext uri="{FF2B5EF4-FFF2-40B4-BE49-F238E27FC236}">
                <a16:creationId xmlns:a16="http://schemas.microsoft.com/office/drawing/2014/main" id="{62083ED8-0C2E-156C-889A-2CD3BE9DD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3" y="490619"/>
            <a:ext cx="575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>
                <a:latin typeface="黑体" panose="02010609060101010101" pitchFamily="49" charset="-122"/>
              </a:rPr>
              <a:t>2.7 </a:t>
            </a:r>
            <a:r>
              <a:rPr lang="zh-CN" altLang="en-US" sz="2400" b="1" dirty="0">
                <a:latin typeface="黑体" panose="02010609060101010101" pitchFamily="49" charset="-122"/>
              </a:rPr>
              <a:t>直线与平面及平面与平面的相对位置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03" name="矩形 2">
            <a:extLst>
              <a:ext uri="{FF2B5EF4-FFF2-40B4-BE49-F238E27FC236}">
                <a16:creationId xmlns:a16="http://schemas.microsoft.com/office/drawing/2014/main" id="{56B996FE-3A11-5255-90C1-EDC14571C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5099"/>
            <a:ext cx="457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dirty="0">
                <a:latin typeface="黑体" panose="02010609060101010101" pitchFamily="49" charset="-122"/>
              </a:rPr>
              <a:t>2.7.1  </a:t>
            </a:r>
            <a:r>
              <a:rPr lang="zh-CN" altLang="en-US" sz="2000" b="1" dirty="0">
                <a:latin typeface="黑体" panose="02010609060101010101" pitchFamily="49" charset="-122"/>
              </a:rPr>
              <a:t>直线与平面、平面与平面平行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04" name="矩形 3">
            <a:extLst>
              <a:ext uri="{FF2B5EF4-FFF2-40B4-BE49-F238E27FC236}">
                <a16:creationId xmlns:a16="http://schemas.microsoft.com/office/drawing/2014/main" id="{7C7157A6-EE6A-41C6-00EC-5E84D6EC9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4" y="1628775"/>
            <a:ext cx="2162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latin typeface="黑体" panose="02010609060101010101" pitchFamily="49" charset="-122"/>
              </a:rPr>
              <a:t>1. </a:t>
            </a:r>
            <a:r>
              <a:rPr lang="zh-CN" altLang="en-US" sz="1800" b="1" dirty="0">
                <a:latin typeface="黑体" panose="02010609060101010101" pitchFamily="49" charset="-122"/>
              </a:rPr>
              <a:t>直线与平面平行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88EAA5-DC10-4217-5E26-9634568B6892}"/>
              </a:ext>
            </a:extLst>
          </p:cNvPr>
          <p:cNvGrpSpPr>
            <a:grpSpLocks/>
          </p:cNvGrpSpPr>
          <p:nvPr/>
        </p:nvGrpSpPr>
        <p:grpSpPr bwMode="auto">
          <a:xfrm>
            <a:off x="5984876" y="1651000"/>
            <a:ext cx="3279775" cy="2656052"/>
            <a:chOff x="1596" y="680"/>
            <a:chExt cx="2784" cy="2489"/>
          </a:xfrm>
        </p:grpSpPr>
        <p:sp>
          <p:nvSpPr>
            <p:cNvPr id="102407" name="Freeform 5">
              <a:extLst>
                <a:ext uri="{FF2B5EF4-FFF2-40B4-BE49-F238E27FC236}">
                  <a16:creationId xmlns:a16="http://schemas.microsoft.com/office/drawing/2014/main" id="{EEE94073-FD7D-B758-59CF-0A32CEDE6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1812"/>
              <a:ext cx="2784" cy="1278"/>
            </a:xfrm>
            <a:custGeom>
              <a:avLst/>
              <a:gdLst>
                <a:gd name="T0" fmla="*/ 0 w 2784"/>
                <a:gd name="T1" fmla="*/ 0 h 1278"/>
                <a:gd name="T2" fmla="*/ 2046 w 2784"/>
                <a:gd name="T3" fmla="*/ 0 h 1278"/>
                <a:gd name="T4" fmla="*/ 2784 w 2784"/>
                <a:gd name="T5" fmla="*/ 1278 h 1278"/>
                <a:gd name="T6" fmla="*/ 744 w 2784"/>
                <a:gd name="T7" fmla="*/ 1278 h 1278"/>
                <a:gd name="T8" fmla="*/ 0 w 2784"/>
                <a:gd name="T9" fmla="*/ 0 h 1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4" h="1278">
                  <a:moveTo>
                    <a:pt x="0" y="0"/>
                  </a:moveTo>
                  <a:lnTo>
                    <a:pt x="2046" y="0"/>
                  </a:lnTo>
                  <a:lnTo>
                    <a:pt x="2784" y="1278"/>
                  </a:lnTo>
                  <a:lnTo>
                    <a:pt x="744" y="1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408" name="Line 6">
              <a:extLst>
                <a:ext uri="{FF2B5EF4-FFF2-40B4-BE49-F238E27FC236}">
                  <a16:creationId xmlns:a16="http://schemas.microsoft.com/office/drawing/2014/main" id="{00F4A6BB-289D-FDDD-4B92-19D385A975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8" y="2080"/>
              <a:ext cx="1456" cy="4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409" name="Line 7">
              <a:extLst>
                <a:ext uri="{FF2B5EF4-FFF2-40B4-BE49-F238E27FC236}">
                  <a16:creationId xmlns:a16="http://schemas.microsoft.com/office/drawing/2014/main" id="{5B8A21A4-B6A8-B6D3-8629-0B50A6315F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8" y="864"/>
              <a:ext cx="0" cy="1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410" name="Line 8">
              <a:extLst>
                <a:ext uri="{FF2B5EF4-FFF2-40B4-BE49-F238E27FC236}">
                  <a16:creationId xmlns:a16="http://schemas.microsoft.com/office/drawing/2014/main" id="{9AEFD1DA-7DBA-7AE6-9EAB-3EE200DB0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8" y="872"/>
              <a:ext cx="1456" cy="440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411" name="Line 9">
              <a:extLst>
                <a:ext uri="{FF2B5EF4-FFF2-40B4-BE49-F238E27FC236}">
                  <a16:creationId xmlns:a16="http://schemas.microsoft.com/office/drawing/2014/main" id="{F03A72F7-A742-D45E-CEAB-05E34B6ABC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312"/>
              <a:ext cx="0" cy="12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412" name="Text Box 10">
              <a:extLst>
                <a:ext uri="{FF2B5EF4-FFF2-40B4-BE49-F238E27FC236}">
                  <a16:creationId xmlns:a16="http://schemas.microsoft.com/office/drawing/2014/main" id="{CF12E6D1-6F86-4D69-EC76-B5714E394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736"/>
              <a:ext cx="496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</a:p>
          </p:txBody>
        </p:sp>
        <p:sp>
          <p:nvSpPr>
            <p:cNvPr id="102413" name="Text Box 11">
              <a:extLst>
                <a:ext uri="{FF2B5EF4-FFF2-40B4-BE49-F238E27FC236}">
                  <a16:creationId xmlns:a16="http://schemas.microsoft.com/office/drawing/2014/main" id="{998B4D46-C726-8304-F061-03AFB8002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1144"/>
              <a:ext cx="496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102414" name="Text Box 12">
              <a:extLst>
                <a:ext uri="{FF2B5EF4-FFF2-40B4-BE49-F238E27FC236}">
                  <a16:creationId xmlns:a16="http://schemas.microsoft.com/office/drawing/2014/main" id="{E2F29E69-3C4D-127B-8CEF-E09A81E92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488"/>
              <a:ext cx="496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102415" name="Text Box 13">
              <a:extLst>
                <a:ext uri="{FF2B5EF4-FFF2-40B4-BE49-F238E27FC236}">
                  <a16:creationId xmlns:a16="http://schemas.microsoft.com/office/drawing/2014/main" id="{A3BB7210-EFF8-5AC6-F9D3-B8A697FC3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9" y="2067"/>
              <a:ext cx="496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02416" name="Line 14">
              <a:extLst>
                <a:ext uri="{FF2B5EF4-FFF2-40B4-BE49-F238E27FC236}">
                  <a16:creationId xmlns:a16="http://schemas.microsoft.com/office/drawing/2014/main" id="{0DB7E9D6-AC33-B884-C03C-470B8871FB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4" y="2476"/>
              <a:ext cx="1152" cy="35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417" name="Text Box 15">
              <a:extLst>
                <a:ext uri="{FF2B5EF4-FFF2-40B4-BE49-F238E27FC236}">
                  <a16:creationId xmlns:a16="http://schemas.microsoft.com/office/drawing/2014/main" id="{9F47212E-19EB-C754-5A2D-A55151DD9C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0" y="680"/>
              <a:ext cx="496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</p:grpSp>
      <p:sp>
        <p:nvSpPr>
          <p:cNvPr id="18" name="Text Box 3">
            <a:extLst>
              <a:ext uri="{FF2B5EF4-FFF2-40B4-BE49-F238E27FC236}">
                <a16:creationId xmlns:a16="http://schemas.microsoft.com/office/drawing/2014/main" id="{F0E9856B-01E6-1F50-2994-A2FFD698C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506914"/>
            <a:ext cx="7608888" cy="1196975"/>
          </a:xfrm>
          <a:prstGeom prst="rect">
            <a:avLst/>
          </a:prstGeom>
          <a:gradFill rotWithShape="1">
            <a:gsLst>
              <a:gs pos="0">
                <a:srgbClr val="9999FF">
                  <a:alpha val="60001"/>
                </a:srgbClr>
              </a:gs>
              <a:gs pos="100000">
                <a:srgbClr val="9999FF">
                  <a:gamma/>
                  <a:shade val="8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kumimoji="1" lang="zh-CN" altLang="en-US" sz="2400" b="1" dirty="0">
                <a:latin typeface="楷体_GB2312" pitchFamily="49" charset="-122"/>
                <a:ea typeface="楷体_GB2312" pitchFamily="49" charset="-122"/>
              </a:rPr>
              <a:t>若一直线平行于平面上的一直线，则该直线与平面平行。</a:t>
            </a:r>
            <a:r>
              <a:rPr kumimoji="1" lang="zh-CN" altLang="en-US" sz="2400" b="1" dirty="0">
                <a:latin typeface="Times New Roman" pitchFamily="18" charset="0"/>
                <a:ea typeface="楷体_GB2312" pitchFamily="49" charset="-122"/>
              </a:rPr>
              <a:t>反之，若平面上不存在与此直线平行的直线，则可断定直线与平面不平行。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Line 2">
            <a:extLst>
              <a:ext uri="{FF2B5EF4-FFF2-40B4-BE49-F238E27FC236}">
                <a16:creationId xmlns:a16="http://schemas.microsoft.com/office/drawing/2014/main" id="{8C705D8E-BCBE-B7A8-2FF5-05CBB6046A6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27700" y="3779838"/>
            <a:ext cx="1206500" cy="4873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56355" name="Line 3">
            <a:extLst>
              <a:ext uri="{FF2B5EF4-FFF2-40B4-BE49-F238E27FC236}">
                <a16:creationId xmlns:a16="http://schemas.microsoft.com/office/drawing/2014/main" id="{0E814702-5682-65B0-63E9-553F3850CC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7700" y="1943100"/>
            <a:ext cx="11811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9479B80F-CE31-F770-7A73-DCD01F0E13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648076" y="174625"/>
            <a:ext cx="6665913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zh-CN" altLang="en-US" sz="2400" b="1">
                <a:solidFill>
                  <a:srgbClr val="000099"/>
                </a:solidFill>
                <a:latin typeface="Times New Roman" panose="02020603050405020304" pitchFamily="18" charset="0"/>
                <a:ea typeface="楷体_GB2312" pitchFamily="49" charset="-122"/>
              </a:rPr>
              <a:t>例</a:t>
            </a:r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r>
              <a:rPr lang="zh-CN" altLang="en-US" sz="2400" b="1">
                <a:solidFill>
                  <a:srgbClr val="000099"/>
                </a:solidFill>
                <a:latin typeface="Times New Roman" panose="02020603050405020304" pitchFamily="18" charset="0"/>
                <a:ea typeface="楷体_GB2312" pitchFamily="49" charset="-122"/>
              </a:rPr>
              <a:t>过已知点</a:t>
            </a:r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zh-CN" altLang="en-US" sz="2400" b="1">
                <a:solidFill>
                  <a:srgbClr val="000099"/>
                </a:solidFill>
                <a:latin typeface="Times New Roman" panose="02020603050405020304" pitchFamily="18" charset="0"/>
                <a:ea typeface="楷体_GB2312" pitchFamily="49" charset="-122"/>
              </a:rPr>
              <a:t>，作一水平线</a:t>
            </a:r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  <a:ea typeface="楷体_GB2312" pitchFamily="49" charset="-122"/>
              </a:rPr>
              <a:t>KM</a:t>
            </a:r>
            <a:r>
              <a:rPr lang="zh-CN" altLang="en-US" sz="2400" b="1">
                <a:solidFill>
                  <a:srgbClr val="000099"/>
                </a:solidFill>
                <a:latin typeface="Times New Roman" panose="02020603050405020304" pitchFamily="18" charset="0"/>
                <a:ea typeface="楷体_GB2312" pitchFamily="49" charset="-122"/>
              </a:rPr>
              <a:t>平行于已知平面  △</a:t>
            </a:r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  <a:ea typeface="楷体_GB2312" pitchFamily="49" charset="-122"/>
              </a:rPr>
              <a:t>ABC </a:t>
            </a:r>
            <a:r>
              <a:rPr lang="zh-CN" altLang="en-US" sz="2400" b="1">
                <a:solidFill>
                  <a:srgbClr val="000099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</a:p>
        </p:txBody>
      </p:sp>
      <p:sp>
        <p:nvSpPr>
          <p:cNvPr id="356357" name="Text Box 5">
            <a:extLst>
              <a:ext uri="{FF2B5EF4-FFF2-40B4-BE49-F238E27FC236}">
                <a16:creationId xmlns:a16="http://schemas.microsoft.com/office/drawing/2014/main" id="{4E9024B1-D87B-11AB-BD28-E0E31D3A7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4" y="1562100"/>
            <a:ext cx="579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kumimoji="1"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b="1" i="1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56358" name="Text Box 6">
            <a:extLst>
              <a:ext uri="{FF2B5EF4-FFF2-40B4-BE49-F238E27FC236}">
                <a16:creationId xmlns:a16="http://schemas.microsoft.com/office/drawing/2014/main" id="{2D98747E-D77C-0983-CC2B-B04A57731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613" y="1957388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kumimoji="1"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56359" name="Text Box 7">
            <a:extLst>
              <a:ext uri="{FF2B5EF4-FFF2-40B4-BE49-F238E27FC236}">
                <a16:creationId xmlns:a16="http://schemas.microsoft.com/office/drawing/2014/main" id="{E7D1D672-7A98-F5BB-D794-B58A1E662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5" y="3459164"/>
            <a:ext cx="47783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</a:p>
        </p:txBody>
      </p:sp>
      <p:sp>
        <p:nvSpPr>
          <p:cNvPr id="356360" name="Text Box 8">
            <a:extLst>
              <a:ext uri="{FF2B5EF4-FFF2-40B4-BE49-F238E27FC236}">
                <a16:creationId xmlns:a16="http://schemas.microsoft.com/office/drawing/2014/main" id="{516E6F0C-F0A8-1535-E93F-623CDCF18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4349750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</a:p>
        </p:txBody>
      </p:sp>
      <p:grpSp>
        <p:nvGrpSpPr>
          <p:cNvPr id="103433" name="Group 9">
            <a:extLst>
              <a:ext uri="{FF2B5EF4-FFF2-40B4-BE49-F238E27FC236}">
                <a16:creationId xmlns:a16="http://schemas.microsoft.com/office/drawing/2014/main" id="{56F7D2D9-9788-3150-6321-7AAC57008B37}"/>
              </a:ext>
            </a:extLst>
          </p:cNvPr>
          <p:cNvGrpSpPr>
            <a:grpSpLocks/>
          </p:cNvGrpSpPr>
          <p:nvPr/>
        </p:nvGrpSpPr>
        <p:grpSpPr bwMode="auto">
          <a:xfrm>
            <a:off x="2082800" y="704851"/>
            <a:ext cx="5549900" cy="4651375"/>
            <a:chOff x="528" y="628"/>
            <a:chExt cx="3496" cy="2930"/>
          </a:xfrm>
        </p:grpSpPr>
        <p:sp>
          <p:nvSpPr>
            <p:cNvPr id="103440" name="Line 10">
              <a:extLst>
                <a:ext uri="{FF2B5EF4-FFF2-40B4-BE49-F238E27FC236}">
                  <a16:creationId xmlns:a16="http://schemas.microsoft.com/office/drawing/2014/main" id="{B27166C9-F161-3420-3573-5BD3D3977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7" y="885"/>
              <a:ext cx="0" cy="2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1" name="Text Box 11">
              <a:extLst>
                <a:ext uri="{FF2B5EF4-FFF2-40B4-BE49-F238E27FC236}">
                  <a16:creationId xmlns:a16="http://schemas.microsoft.com/office/drawing/2014/main" id="{EA92EEBD-E5B9-CA7B-D946-2A84801B9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6" y="2766"/>
              <a:ext cx="3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k</a:t>
              </a:r>
            </a:p>
          </p:txBody>
        </p:sp>
        <p:sp>
          <p:nvSpPr>
            <p:cNvPr id="103442" name="Text Box 12">
              <a:extLst>
                <a:ext uri="{FF2B5EF4-FFF2-40B4-BE49-F238E27FC236}">
                  <a16:creationId xmlns:a16="http://schemas.microsoft.com/office/drawing/2014/main" id="{DB0A0700-C9E7-98DD-C10B-BAC023EEC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5" y="1203"/>
              <a:ext cx="3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k</a:t>
              </a: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43" name="Text Box 13">
              <a:extLst>
                <a:ext uri="{FF2B5EF4-FFF2-40B4-BE49-F238E27FC236}">
                  <a16:creationId xmlns:a16="http://schemas.microsoft.com/office/drawing/2014/main" id="{7DEF9DE1-9D47-9C19-FFC4-88A8E5394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8" y="628"/>
              <a:ext cx="3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44" name="Line 14">
              <a:extLst>
                <a:ext uri="{FF2B5EF4-FFF2-40B4-BE49-F238E27FC236}">
                  <a16:creationId xmlns:a16="http://schemas.microsoft.com/office/drawing/2014/main" id="{822287C8-FD1E-64A6-D41C-658A1C73F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" y="2236"/>
              <a:ext cx="30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5" name="Line 15">
              <a:extLst>
                <a:ext uri="{FF2B5EF4-FFF2-40B4-BE49-F238E27FC236}">
                  <a16:creationId xmlns:a16="http://schemas.microsoft.com/office/drawing/2014/main" id="{F8E822A2-2F9D-1199-DA24-CC9DEF6213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9" y="2140"/>
              <a:ext cx="0" cy="6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6" name="Line 16">
              <a:extLst>
                <a:ext uri="{FF2B5EF4-FFF2-40B4-BE49-F238E27FC236}">
                  <a16:creationId xmlns:a16="http://schemas.microsoft.com/office/drawing/2014/main" id="{B934B8C2-1CD7-577F-983A-9033469D42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" y="2460"/>
              <a:ext cx="802" cy="8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7" name="Line 17">
              <a:extLst>
                <a:ext uri="{FF2B5EF4-FFF2-40B4-BE49-F238E27FC236}">
                  <a16:creationId xmlns:a16="http://schemas.microsoft.com/office/drawing/2014/main" id="{50AFECA4-FDAC-C006-DF14-A37DC607A2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7" y="2744"/>
              <a:ext cx="848" cy="6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8" name="Line 18">
              <a:extLst>
                <a:ext uri="{FF2B5EF4-FFF2-40B4-BE49-F238E27FC236}">
                  <a16:creationId xmlns:a16="http://schemas.microsoft.com/office/drawing/2014/main" id="{33F2D2D6-B52C-9A3E-B04C-9072265A3F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32" y="874"/>
              <a:ext cx="848" cy="12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9" name="Line 19">
              <a:extLst>
                <a:ext uri="{FF2B5EF4-FFF2-40B4-BE49-F238E27FC236}">
                  <a16:creationId xmlns:a16="http://schemas.microsoft.com/office/drawing/2014/main" id="{C2638FD3-C083-6456-2EA9-200F03AF4A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5" y="873"/>
              <a:ext cx="786" cy="7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50" name="Line 20">
              <a:extLst>
                <a:ext uri="{FF2B5EF4-FFF2-40B4-BE49-F238E27FC236}">
                  <a16:creationId xmlns:a16="http://schemas.microsoft.com/office/drawing/2014/main" id="{869AA9CD-E1EB-7753-A2FC-7AE26F6FCC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1660"/>
              <a:ext cx="1624" cy="4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51" name="Line 21">
              <a:extLst>
                <a:ext uri="{FF2B5EF4-FFF2-40B4-BE49-F238E27FC236}">
                  <a16:creationId xmlns:a16="http://schemas.microsoft.com/office/drawing/2014/main" id="{9A76F9CE-D9C7-3CFB-51AE-6F83429453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" y="2470"/>
              <a:ext cx="1607" cy="2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52" name="Line 22">
              <a:extLst>
                <a:ext uri="{FF2B5EF4-FFF2-40B4-BE49-F238E27FC236}">
                  <a16:creationId xmlns:a16="http://schemas.microsoft.com/office/drawing/2014/main" id="{98D18DFE-D65A-1712-63A4-BB3DAE50BF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5" y="1385"/>
              <a:ext cx="0" cy="1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53" name="Text Box 23">
              <a:extLst>
                <a:ext uri="{FF2B5EF4-FFF2-40B4-BE49-F238E27FC236}">
                  <a16:creationId xmlns:a16="http://schemas.microsoft.com/office/drawing/2014/main" id="{130E100B-6C9C-AC6F-910C-A3C4D6F68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" y="1466"/>
              <a:ext cx="3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54" name="Text Box 24">
              <a:extLst>
                <a:ext uri="{FF2B5EF4-FFF2-40B4-BE49-F238E27FC236}">
                  <a16:creationId xmlns:a16="http://schemas.microsoft.com/office/drawing/2014/main" id="{9A24CDEA-9388-C466-D133-7127E593DA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" y="2351"/>
              <a:ext cx="3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03455" name="Text Box 25">
              <a:extLst>
                <a:ext uri="{FF2B5EF4-FFF2-40B4-BE49-F238E27FC236}">
                  <a16:creationId xmlns:a16="http://schemas.microsoft.com/office/drawing/2014/main" id="{F822FB92-FB76-7FF9-79B2-DFC13F8C0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" y="3270"/>
              <a:ext cx="3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103456" name="Text Box 26">
              <a:extLst>
                <a:ext uri="{FF2B5EF4-FFF2-40B4-BE49-F238E27FC236}">
                  <a16:creationId xmlns:a16="http://schemas.microsoft.com/office/drawing/2014/main" id="{79858582-0036-6DCE-D406-F1B821AE4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4" y="1875"/>
              <a:ext cx="3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57" name="Text Box 27">
              <a:extLst>
                <a:ext uri="{FF2B5EF4-FFF2-40B4-BE49-F238E27FC236}">
                  <a16:creationId xmlns:a16="http://schemas.microsoft.com/office/drawing/2014/main" id="{6D65D880-A9C4-C8C7-8F2E-F2F3B87DD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1" y="2685"/>
              <a:ext cx="3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03458" name="Text Box 28">
              <a:extLst>
                <a:ext uri="{FF2B5EF4-FFF2-40B4-BE49-F238E27FC236}">
                  <a16:creationId xmlns:a16="http://schemas.microsoft.com/office/drawing/2014/main" id="{B26937DA-9F38-00B7-94DC-F782DABCD9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072"/>
              <a:ext cx="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400" b="1" i="1">
                  <a:latin typeface="Times New Roman" panose="02020603050405020304" pitchFamily="18" charset="0"/>
                  <a:ea typeface="仿宋_GB2312" pitchFamily="49" charset="-122"/>
                </a:rPr>
                <a:t>X</a:t>
              </a:r>
            </a:p>
          </p:txBody>
        </p:sp>
        <p:sp>
          <p:nvSpPr>
            <p:cNvPr id="103459" name="Text Box 29">
              <a:extLst>
                <a:ext uri="{FF2B5EF4-FFF2-40B4-BE49-F238E27FC236}">
                  <a16:creationId xmlns:a16="http://schemas.microsoft.com/office/drawing/2014/main" id="{355CD0D8-0A5C-1C7E-013A-DF08D1433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" y="2096"/>
              <a:ext cx="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400" b="1" i="1">
                  <a:latin typeface="Times New Roman" panose="02020603050405020304" pitchFamily="18" charset="0"/>
                  <a:ea typeface="仿宋_GB2312" pitchFamily="49" charset="-122"/>
                </a:rPr>
                <a:t>O</a:t>
              </a:r>
            </a:p>
          </p:txBody>
        </p:sp>
        <p:sp>
          <p:nvSpPr>
            <p:cNvPr id="103460" name="Line 30">
              <a:extLst>
                <a:ext uri="{FF2B5EF4-FFF2-40B4-BE49-F238E27FC236}">
                  <a16:creationId xmlns:a16="http://schemas.microsoft.com/office/drawing/2014/main" id="{24BE1120-8483-EC6F-2FFC-8069FAB81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4" y="1664"/>
              <a:ext cx="0" cy="7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03461" name="Oval 31">
              <a:extLst>
                <a:ext uri="{FF2B5EF4-FFF2-40B4-BE49-F238E27FC236}">
                  <a16:creationId xmlns:a16="http://schemas.microsoft.com/office/drawing/2014/main" id="{F3CB4E58-00A3-5142-8C96-390B6CEE22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52" y="1198"/>
              <a:ext cx="164" cy="409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en-US" sz="24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3462" name="Oval 32">
              <a:extLst>
                <a:ext uri="{FF2B5EF4-FFF2-40B4-BE49-F238E27FC236}">
                  <a16:creationId xmlns:a16="http://schemas.microsoft.com/office/drawing/2014/main" id="{DACE938F-0AD4-9394-10A3-D9144311A0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52" y="2670"/>
              <a:ext cx="164" cy="409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en-US" sz="24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356385" name="Line 33">
            <a:extLst>
              <a:ext uri="{FF2B5EF4-FFF2-40B4-BE49-F238E27FC236}">
                <a16:creationId xmlns:a16="http://schemas.microsoft.com/office/drawing/2014/main" id="{8A0BAFE8-B0B0-87BE-ED85-ECD8FF2BA4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8600" y="2336800"/>
            <a:ext cx="20193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56386" name="Line 34">
            <a:extLst>
              <a:ext uri="{FF2B5EF4-FFF2-40B4-BE49-F238E27FC236}">
                <a16:creationId xmlns:a16="http://schemas.microsoft.com/office/drawing/2014/main" id="{F6F6E5FB-C794-1A6E-BBD1-5A451E2DA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2324100"/>
            <a:ext cx="0" cy="21463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56387" name="Line 35">
            <a:extLst>
              <a:ext uri="{FF2B5EF4-FFF2-40B4-BE49-F238E27FC236}">
                <a16:creationId xmlns:a16="http://schemas.microsoft.com/office/drawing/2014/main" id="{17EF1E24-5074-2A78-C175-D110880657D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30500" y="3644900"/>
            <a:ext cx="2070100" cy="838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56388" name="Line 36">
            <a:extLst>
              <a:ext uri="{FF2B5EF4-FFF2-40B4-BE49-F238E27FC236}">
                <a16:creationId xmlns:a16="http://schemas.microsoft.com/office/drawing/2014/main" id="{E4ED4908-9599-E818-923A-2950E308C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0400" y="1943100"/>
            <a:ext cx="0" cy="18161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56389" name="Text Box 37">
            <a:extLst>
              <a:ext uri="{FF2B5EF4-FFF2-40B4-BE49-F238E27FC236}">
                <a16:creationId xmlns:a16="http://schemas.microsoft.com/office/drawing/2014/main" id="{B9B09BDA-D1D7-A3C4-E32E-CD12EF5FF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5419726"/>
            <a:ext cx="7848600" cy="64633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>
                <a:ea typeface="宋体" pitchFamily="2" charset="-122"/>
              </a:rPr>
              <a:t>        </a:t>
            </a:r>
            <a:r>
              <a:rPr lang="zh-CN" altLang="en-US">
                <a:ea typeface="宋体" pitchFamily="2" charset="-122"/>
              </a:rPr>
              <a:t>分析：△</a:t>
            </a:r>
            <a:r>
              <a:rPr lang="en-US" altLang="zh-CN">
                <a:ea typeface="宋体" pitchFamily="2" charset="-122"/>
              </a:rPr>
              <a:t>ABC</a:t>
            </a:r>
            <a:r>
              <a:rPr lang="zh-CN" altLang="en-US">
                <a:ea typeface="宋体" pitchFamily="2" charset="-122"/>
              </a:rPr>
              <a:t>上的水平线有无数条，但其方向是确定的，因此过</a:t>
            </a:r>
            <a:r>
              <a:rPr lang="en-US" altLang="zh-CN">
                <a:ea typeface="宋体" pitchFamily="2" charset="-122"/>
              </a:rPr>
              <a:t>K</a:t>
            </a:r>
            <a:r>
              <a:rPr lang="zh-CN" altLang="en-US">
                <a:ea typeface="宋体" pitchFamily="2" charset="-122"/>
              </a:rPr>
              <a:t>点作平行于△</a:t>
            </a:r>
            <a:r>
              <a:rPr lang="en-US" altLang="zh-CN">
                <a:ea typeface="宋体" pitchFamily="2" charset="-122"/>
              </a:rPr>
              <a:t>ABC</a:t>
            </a:r>
            <a:r>
              <a:rPr lang="zh-CN" altLang="en-US">
                <a:ea typeface="宋体" pitchFamily="2" charset="-122"/>
              </a:rPr>
              <a:t>的水平线也是唯一的。 </a:t>
            </a:r>
          </a:p>
        </p:txBody>
      </p:sp>
      <p:sp>
        <p:nvSpPr>
          <p:cNvPr id="356390" name="Text Box 38">
            <a:extLst>
              <a:ext uri="{FF2B5EF4-FFF2-40B4-BE49-F238E27FC236}">
                <a16:creationId xmlns:a16="http://schemas.microsoft.com/office/drawing/2014/main" id="{998CF71A-948D-2912-0262-E82893DAC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700" y="1968500"/>
            <a:ext cx="264160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 b="1">
                <a:latin typeface="Times New Roman" panose="02020603050405020304" pitchFamily="18" charset="0"/>
                <a:ea typeface="楷体_GB2312" pitchFamily="49" charset="-122"/>
              </a:rPr>
              <a:t>作图步骤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1600" b="1">
                <a:latin typeface="Times New Roman" panose="02020603050405020304" pitchFamily="18" charset="0"/>
                <a:ea typeface="楷体_GB2312" pitchFamily="49" charset="-122"/>
              </a:rPr>
              <a:t>     先在△</a:t>
            </a:r>
            <a:r>
              <a:rPr kumimoji="1" lang="en-US" altLang="zh-CN" sz="1600" b="1">
                <a:latin typeface="Times New Roman" panose="02020603050405020304" pitchFamily="18" charset="0"/>
                <a:ea typeface="楷体_GB2312" pitchFamily="49" charset="-122"/>
              </a:rPr>
              <a:t>ABC</a:t>
            </a:r>
            <a:r>
              <a:rPr kumimoji="1" lang="zh-CN" altLang="en-US" sz="1600" b="1">
                <a:latin typeface="Times New Roman" panose="02020603050405020304" pitchFamily="18" charset="0"/>
                <a:ea typeface="楷体_GB2312" pitchFamily="49" charset="-122"/>
              </a:rPr>
              <a:t>内任作水平线</a:t>
            </a:r>
            <a:r>
              <a:rPr kumimoji="1" lang="en-US" altLang="zh-CN" sz="1600" b="1">
                <a:latin typeface="Times New Roman" panose="02020603050405020304" pitchFamily="18" charset="0"/>
                <a:ea typeface="楷体_GB2312" pitchFamily="49" charset="-122"/>
              </a:rPr>
              <a:t>AD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en-US" altLang="zh-CN" sz="1600" b="1"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1600" b="1">
                <a:latin typeface="Times New Roman" panose="02020603050405020304" pitchFamily="18" charset="0"/>
                <a:ea typeface="楷体_GB2312" pitchFamily="49" charset="-122"/>
              </a:rPr>
              <a:t>        </a:t>
            </a:r>
            <a:r>
              <a:rPr kumimoji="1" lang="zh-CN" altLang="en-US" sz="1600" b="1">
                <a:latin typeface="Times New Roman" panose="02020603050405020304" pitchFamily="18" charset="0"/>
                <a:ea typeface="楷体_GB2312" pitchFamily="49" charset="-122"/>
              </a:rPr>
              <a:t>再过点</a:t>
            </a:r>
            <a:r>
              <a:rPr kumimoji="1" lang="en-US" altLang="zh-CN" sz="1600" b="1"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kumimoji="1" lang="zh-CN" altLang="en-US" sz="1600" b="1">
                <a:latin typeface="Times New Roman" panose="02020603050405020304" pitchFamily="18" charset="0"/>
                <a:ea typeface="楷体_GB2312" pitchFamily="49" charset="-122"/>
              </a:rPr>
              <a:t>作</a:t>
            </a:r>
            <a:r>
              <a:rPr kumimoji="1" lang="en-US" altLang="zh-CN" sz="1600" b="1" i="1">
                <a:latin typeface="Times New Roman" panose="02020603050405020304" pitchFamily="18" charset="0"/>
                <a:ea typeface="楷体_GB2312" pitchFamily="49" charset="-122"/>
              </a:rPr>
              <a:t>KM∥AD</a:t>
            </a:r>
            <a:r>
              <a:rPr kumimoji="1" lang="zh-CN" altLang="en-US" sz="1600" b="1">
                <a:latin typeface="Times New Roman" panose="02020603050405020304" pitchFamily="18" charset="0"/>
                <a:ea typeface="楷体_GB2312" pitchFamily="49" charset="-122"/>
              </a:rPr>
              <a:t>即</a:t>
            </a:r>
            <a:r>
              <a:rPr kumimoji="1" lang="en-US" altLang="zh-CN" sz="1600" b="1" i="1">
                <a:latin typeface="Times New Roman" panose="02020603050405020304" pitchFamily="18" charset="0"/>
                <a:ea typeface="楷体_GB2312" pitchFamily="49" charset="-122"/>
              </a:rPr>
              <a:t>km∥ad</a:t>
            </a:r>
            <a:r>
              <a:rPr kumimoji="1" lang="zh-CN" altLang="en-US" sz="1600" b="1" i="1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kumimoji="1" lang="en-US" altLang="zh-CN" sz="1600" b="1" i="1">
                <a:latin typeface="Times New Roman" panose="02020603050405020304" pitchFamily="18" charset="0"/>
                <a:ea typeface="楷体_GB2312" pitchFamily="49" charset="-122"/>
              </a:rPr>
              <a:t>k </a:t>
            </a:r>
            <a:r>
              <a:rPr kumimoji="1" lang="en-US" altLang="zh-CN" sz="1600" b="1" i="1">
                <a:latin typeface="Times New Roman" panose="02020603050405020304" pitchFamily="18" charset="0"/>
                <a:ea typeface="楷体_GB2312" pitchFamily="49" charset="-122"/>
                <a:sym typeface="Symbol" panose="05050102010706020507" pitchFamily="18" charset="2"/>
              </a:rPr>
              <a:t></a:t>
            </a:r>
            <a:r>
              <a:rPr kumimoji="1" lang="en-US" altLang="zh-CN" sz="1600" b="1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kumimoji="1" lang="en-US" altLang="zh-CN" sz="1600" b="1" i="1">
                <a:latin typeface="Times New Roman" panose="02020603050405020304" pitchFamily="18" charset="0"/>
                <a:ea typeface="楷体_GB2312" pitchFamily="49" charset="-122"/>
              </a:rPr>
              <a:t>m </a:t>
            </a:r>
            <a:r>
              <a:rPr kumimoji="1" lang="en-US" altLang="zh-CN" sz="1600" b="1" i="1">
                <a:latin typeface="Times New Roman" panose="02020603050405020304" pitchFamily="18" charset="0"/>
                <a:ea typeface="楷体_GB2312" pitchFamily="49" charset="-122"/>
                <a:sym typeface="Symbol" panose="05050102010706020507" pitchFamily="18" charset="2"/>
              </a:rPr>
              <a:t></a:t>
            </a:r>
            <a:r>
              <a:rPr kumimoji="1" lang="en-US" altLang="zh-CN" sz="1600" b="1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kumimoji="1" lang="en-US" altLang="zh-CN" sz="1600" b="1" i="1">
                <a:latin typeface="Times New Roman" panose="02020603050405020304" pitchFamily="18" charset="0"/>
                <a:ea typeface="楷体_GB2312" pitchFamily="49" charset="-122"/>
              </a:rPr>
              <a:t>∥a </a:t>
            </a:r>
            <a:r>
              <a:rPr kumimoji="1" lang="en-US" altLang="zh-CN" sz="1600" b="1" i="1">
                <a:latin typeface="Times New Roman" panose="02020603050405020304" pitchFamily="18" charset="0"/>
                <a:ea typeface="楷体_GB2312" pitchFamily="49" charset="-122"/>
                <a:sym typeface="Symbol" panose="05050102010706020507" pitchFamily="18" charset="2"/>
              </a:rPr>
              <a:t></a:t>
            </a:r>
            <a:r>
              <a:rPr kumimoji="1" lang="en-US" altLang="zh-CN" sz="1600" b="1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kumimoji="1" lang="en-US" altLang="zh-CN" sz="1600" b="1" i="1"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kumimoji="1" lang="en-US" altLang="zh-CN" sz="1600" b="1">
                <a:latin typeface="Times New Roman" panose="02020603050405020304" pitchFamily="18" charset="0"/>
                <a:ea typeface="楷体_GB2312" pitchFamily="49" charset="-122"/>
              </a:rPr>
              <a:t>′</a:t>
            </a:r>
            <a:r>
              <a:rPr kumimoji="1" lang="zh-CN" altLang="en-US" sz="1600" b="1">
                <a:latin typeface="Times New Roman" panose="02020603050405020304" pitchFamily="18" charset="0"/>
                <a:ea typeface="楷体_GB2312" pitchFamily="49" charset="-122"/>
              </a:rPr>
              <a:t>，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1600" b="1">
                <a:latin typeface="Times New Roman" panose="02020603050405020304" pitchFamily="18" charset="0"/>
                <a:ea typeface="楷体_GB2312" pitchFamily="49" charset="-122"/>
              </a:rPr>
              <a:t>则直线</a:t>
            </a:r>
            <a:r>
              <a:rPr kumimoji="1" lang="en-US" altLang="zh-CN" sz="1600" b="1">
                <a:latin typeface="Times New Roman" panose="02020603050405020304" pitchFamily="18" charset="0"/>
                <a:ea typeface="楷体_GB2312" pitchFamily="49" charset="-122"/>
              </a:rPr>
              <a:t>KM</a:t>
            </a:r>
            <a:r>
              <a:rPr kumimoji="1" lang="zh-CN" altLang="en-US" sz="1600" b="1">
                <a:latin typeface="Times New Roman" panose="02020603050405020304" pitchFamily="18" charset="0"/>
                <a:ea typeface="楷体_GB2312" pitchFamily="49" charset="-122"/>
              </a:rPr>
              <a:t>为一水平线且平行于已知平面△</a:t>
            </a:r>
            <a:r>
              <a:rPr kumimoji="1" lang="en-US" altLang="zh-CN" sz="1600" b="1">
                <a:latin typeface="Times New Roman" panose="02020603050405020304" pitchFamily="18" charset="0"/>
                <a:ea typeface="楷体_GB2312" pitchFamily="49" charset="-122"/>
              </a:rPr>
              <a:t>ABC</a:t>
            </a:r>
            <a:r>
              <a:rPr kumimoji="1" lang="zh-CN" altLang="en-US" sz="1600" b="1">
                <a:latin typeface="Times New Roman" panose="02020603050405020304" pitchFamily="18" charset="0"/>
                <a:ea typeface="楷体_GB2312" pitchFamily="49" charset="-122"/>
              </a:rPr>
              <a:t>。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5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5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5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5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5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5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5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3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35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35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7" grpId="0"/>
      <p:bldP spid="356358" grpId="0"/>
      <p:bldP spid="356359" grpId="0"/>
      <p:bldP spid="356360" grpId="0"/>
      <p:bldP spid="356389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9E862D37-3A8F-67D5-9D33-B6B88EAA51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48038" y="403225"/>
            <a:ext cx="3579812" cy="70485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平面与平面平行</a:t>
            </a:r>
          </a:p>
        </p:txBody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id="{B2F8CE8D-92D6-A9C1-3C26-347D790AEF1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135188" y="1760539"/>
            <a:ext cx="3700462" cy="2185987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400">
                <a:solidFill>
                  <a:srgbClr val="003300"/>
                </a:solidFill>
                <a:latin typeface="黑体" panose="02010609060101010101" pitchFamily="49" charset="-122"/>
              </a:rPr>
              <a:t>几何条件：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>
                <a:latin typeface="黑体" panose="02010609060101010101" pitchFamily="49" charset="-122"/>
              </a:rPr>
              <a:t>1</a:t>
            </a:r>
            <a:r>
              <a:rPr lang="zh-CN" altLang="en-US" sz="2400">
                <a:latin typeface="黑体" panose="02010609060101010101" pitchFamily="49" charset="-122"/>
              </a:rPr>
              <a:t>）若一个</a:t>
            </a:r>
            <a:r>
              <a:rPr lang="zh-CN" altLang="en-US" sz="2400">
                <a:solidFill>
                  <a:srgbClr val="FF3300"/>
                </a:solidFill>
                <a:latin typeface="黑体" panose="02010609060101010101" pitchFamily="49" charset="-122"/>
              </a:rPr>
              <a:t>平面上的两相交直线</a:t>
            </a:r>
            <a:r>
              <a:rPr lang="zh-CN" altLang="en-US" sz="2400">
                <a:latin typeface="黑体" panose="02010609060101010101" pitchFamily="49" charset="-122"/>
              </a:rPr>
              <a:t>分别</a:t>
            </a:r>
            <a:r>
              <a:rPr lang="zh-CN" altLang="en-US" sz="2400">
                <a:solidFill>
                  <a:srgbClr val="FF3300"/>
                </a:solidFill>
                <a:latin typeface="黑体" panose="02010609060101010101" pitchFamily="49" charset="-122"/>
              </a:rPr>
              <a:t>平行于另一平面上的两相交直线，</a:t>
            </a:r>
            <a:r>
              <a:rPr lang="zh-CN" altLang="en-US" sz="2400">
                <a:latin typeface="黑体" panose="02010609060101010101" pitchFamily="49" charset="-122"/>
              </a:rPr>
              <a:t>则两平面相互平行。</a:t>
            </a:r>
          </a:p>
        </p:txBody>
      </p:sp>
      <p:sp>
        <p:nvSpPr>
          <p:cNvPr id="378884" name="Text Box 4">
            <a:extLst>
              <a:ext uri="{FF2B5EF4-FFF2-40B4-BE49-F238E27FC236}">
                <a16:creationId xmlns:a16="http://schemas.microsoft.com/office/drawing/2014/main" id="{B2E8B65F-C94E-51DD-AB54-21197A896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6" y="4070351"/>
            <a:ext cx="37830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黑体" panose="02010609060101010101" pitchFamily="49" charset="-122"/>
              </a:rPr>
              <a:t>2</a:t>
            </a:r>
            <a:r>
              <a:rPr kumimoji="1" lang="zh-CN" altLang="en-US" sz="2400">
                <a:latin typeface="黑体" panose="02010609060101010101" pitchFamily="49" charset="-122"/>
              </a:rPr>
              <a:t>）若两投影面</a:t>
            </a:r>
            <a:r>
              <a:rPr kumimoji="1" lang="zh-CN" altLang="en-US" sz="2400">
                <a:solidFill>
                  <a:srgbClr val="FF3300"/>
                </a:solidFill>
                <a:latin typeface="黑体" panose="02010609060101010101" pitchFamily="49" charset="-122"/>
              </a:rPr>
              <a:t>垂直面相互平行</a:t>
            </a:r>
            <a:r>
              <a:rPr kumimoji="1" lang="zh-CN" altLang="en-US" sz="2400">
                <a:latin typeface="黑体" panose="02010609060101010101" pitchFamily="49" charset="-122"/>
              </a:rPr>
              <a:t>，则它们</a:t>
            </a:r>
            <a:r>
              <a:rPr kumimoji="1" lang="zh-CN" altLang="en-US" sz="2400">
                <a:solidFill>
                  <a:srgbClr val="FF3300"/>
                </a:solidFill>
                <a:latin typeface="黑体" panose="02010609060101010101" pitchFamily="49" charset="-122"/>
              </a:rPr>
              <a:t>具有积聚性的那组投影</a:t>
            </a:r>
            <a:r>
              <a:rPr kumimoji="1" lang="zh-CN" altLang="en-US" sz="2400">
                <a:latin typeface="黑体" panose="02010609060101010101" pitchFamily="49" charset="-122"/>
              </a:rPr>
              <a:t>必相互平行。</a:t>
            </a:r>
          </a:p>
        </p:txBody>
      </p:sp>
      <p:grpSp>
        <p:nvGrpSpPr>
          <p:cNvPr id="378885" name="Group 5">
            <a:extLst>
              <a:ext uri="{FF2B5EF4-FFF2-40B4-BE49-F238E27FC236}">
                <a16:creationId xmlns:a16="http://schemas.microsoft.com/office/drawing/2014/main" id="{B9176223-E35D-DACD-7A27-66AE5F996F5B}"/>
              </a:ext>
            </a:extLst>
          </p:cNvPr>
          <p:cNvGrpSpPr>
            <a:grpSpLocks/>
          </p:cNvGrpSpPr>
          <p:nvPr/>
        </p:nvGrpSpPr>
        <p:grpSpPr bwMode="auto">
          <a:xfrm>
            <a:off x="6318250" y="503238"/>
            <a:ext cx="3238500" cy="3346450"/>
            <a:chOff x="3360" y="621"/>
            <a:chExt cx="2040" cy="2108"/>
          </a:xfrm>
        </p:grpSpPr>
        <p:sp>
          <p:nvSpPr>
            <p:cNvPr id="104469" name="Rectangle 6">
              <a:extLst>
                <a:ext uri="{FF2B5EF4-FFF2-40B4-BE49-F238E27FC236}">
                  <a16:creationId xmlns:a16="http://schemas.microsoft.com/office/drawing/2014/main" id="{4770D5E4-A83A-9C22-3A3B-EF9986E2E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064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grpSp>
          <p:nvGrpSpPr>
            <p:cNvPr id="104470" name="Group 7">
              <a:extLst>
                <a:ext uri="{FF2B5EF4-FFF2-40B4-BE49-F238E27FC236}">
                  <a16:creationId xmlns:a16="http://schemas.microsoft.com/office/drawing/2014/main" id="{8595F88D-259D-3CCC-34FB-F018E45DC3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621"/>
              <a:ext cx="2040" cy="2108"/>
              <a:chOff x="3360" y="621"/>
              <a:chExt cx="2040" cy="2108"/>
            </a:xfrm>
          </p:grpSpPr>
          <p:sp>
            <p:nvSpPr>
              <p:cNvPr id="104471" name="Line 8">
                <a:extLst>
                  <a:ext uri="{FF2B5EF4-FFF2-40B4-BE49-F238E27FC236}">
                    <a16:creationId xmlns:a16="http://schemas.microsoft.com/office/drawing/2014/main" id="{08C3FD86-D073-4C0D-3785-58BA9C882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1872"/>
                <a:ext cx="384" cy="1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104472" name="Group 9">
                <a:extLst>
                  <a:ext uri="{FF2B5EF4-FFF2-40B4-BE49-F238E27FC236}">
                    <a16:creationId xmlns:a16="http://schemas.microsoft.com/office/drawing/2014/main" id="{53A98EEB-F10C-2C57-93DF-FA6CFA30DD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" y="621"/>
                <a:ext cx="2040" cy="2108"/>
                <a:chOff x="3360" y="621"/>
                <a:chExt cx="2040" cy="2108"/>
              </a:xfrm>
            </p:grpSpPr>
            <p:sp>
              <p:nvSpPr>
                <p:cNvPr id="104473" name="Line 10">
                  <a:extLst>
                    <a:ext uri="{FF2B5EF4-FFF2-40B4-BE49-F238E27FC236}">
                      <a16:creationId xmlns:a16="http://schemas.microsoft.com/office/drawing/2014/main" id="{12BAB4B4-F1A6-13BB-865F-E0B784C1FE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474" name="Line 11">
                  <a:extLst>
                    <a:ext uri="{FF2B5EF4-FFF2-40B4-BE49-F238E27FC236}">
                      <a16:creationId xmlns:a16="http://schemas.microsoft.com/office/drawing/2014/main" id="{DE73A6C5-E58E-3897-AE63-69DCB4F75B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00" y="912"/>
                  <a:ext cx="336" cy="576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475" name="Line 12">
                  <a:extLst>
                    <a:ext uri="{FF2B5EF4-FFF2-40B4-BE49-F238E27FC236}">
                      <a16:creationId xmlns:a16="http://schemas.microsoft.com/office/drawing/2014/main" id="{85917A82-2B2C-C1CA-B50E-5D1A9F62AF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00" y="1392"/>
                  <a:ext cx="672" cy="96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476" name="Line 13">
                  <a:extLst>
                    <a:ext uri="{FF2B5EF4-FFF2-40B4-BE49-F238E27FC236}">
                      <a16:creationId xmlns:a16="http://schemas.microsoft.com/office/drawing/2014/main" id="{4CDDF323-4FB3-D3D4-E2D3-B11E0A5CA2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0" y="1488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477" name="Line 14">
                  <a:extLst>
                    <a:ext uri="{FF2B5EF4-FFF2-40B4-BE49-F238E27FC236}">
                      <a16:creationId xmlns:a16="http://schemas.microsoft.com/office/drawing/2014/main" id="{3A6EE6EF-81BF-095E-FF75-D3F85BE9A9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6" y="912"/>
                  <a:ext cx="0" cy="12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478" name="Line 15">
                  <a:extLst>
                    <a:ext uri="{FF2B5EF4-FFF2-40B4-BE49-F238E27FC236}">
                      <a16:creationId xmlns:a16="http://schemas.microsoft.com/office/drawing/2014/main" id="{649824A0-C4EC-19F2-BCB4-4B30CB304E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00" y="2208"/>
                  <a:ext cx="336" cy="144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479" name="Line 16">
                  <a:extLst>
                    <a:ext uri="{FF2B5EF4-FFF2-40B4-BE49-F238E27FC236}">
                      <a16:creationId xmlns:a16="http://schemas.microsoft.com/office/drawing/2014/main" id="{B3BD4F10-9926-81EE-53CD-9ADE3E6F8D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0" y="2352"/>
                  <a:ext cx="672" cy="96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480" name="Line 17">
                  <a:extLst>
                    <a:ext uri="{FF2B5EF4-FFF2-40B4-BE49-F238E27FC236}">
                      <a16:creationId xmlns:a16="http://schemas.microsoft.com/office/drawing/2014/main" id="{8A638369-471E-2A43-61EE-FE292FAC34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1392"/>
                  <a:ext cx="0" cy="105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481" name="Line 18">
                  <a:extLst>
                    <a:ext uri="{FF2B5EF4-FFF2-40B4-BE49-F238E27FC236}">
                      <a16:creationId xmlns:a16="http://schemas.microsoft.com/office/drawing/2014/main" id="{9102CC5E-E5FC-9B4D-7C86-390B8720C6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12" y="768"/>
                  <a:ext cx="384" cy="62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482" name="Line 19">
                  <a:extLst>
                    <a:ext uri="{FF2B5EF4-FFF2-40B4-BE49-F238E27FC236}">
                      <a16:creationId xmlns:a16="http://schemas.microsoft.com/office/drawing/2014/main" id="{F1CA2108-724E-797F-F704-901B189604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68" y="1056"/>
                  <a:ext cx="816" cy="14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483" name="Line 20">
                  <a:extLst>
                    <a:ext uri="{FF2B5EF4-FFF2-40B4-BE49-F238E27FC236}">
                      <a16:creationId xmlns:a16="http://schemas.microsoft.com/office/drawing/2014/main" id="{1FBD1150-8178-BF11-599C-EB641D11CA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12" y="1392"/>
                  <a:ext cx="0" cy="6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484" name="Line 21">
                  <a:extLst>
                    <a:ext uri="{FF2B5EF4-FFF2-40B4-BE49-F238E27FC236}">
                      <a16:creationId xmlns:a16="http://schemas.microsoft.com/office/drawing/2014/main" id="{9B6EA59D-DC90-62A6-3102-4F06BF34C1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6" y="768"/>
                  <a:ext cx="0" cy="110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485" name="Line 22">
                  <a:extLst>
                    <a:ext uri="{FF2B5EF4-FFF2-40B4-BE49-F238E27FC236}">
                      <a16:creationId xmlns:a16="http://schemas.microsoft.com/office/drawing/2014/main" id="{112E2D0C-AF1E-F752-8097-D322278406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68" y="1200"/>
                  <a:ext cx="0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486" name="Line 23">
                  <a:extLst>
                    <a:ext uri="{FF2B5EF4-FFF2-40B4-BE49-F238E27FC236}">
                      <a16:creationId xmlns:a16="http://schemas.microsoft.com/office/drawing/2014/main" id="{0CE7AC5F-BA08-CD6E-F806-E565321992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4" y="1056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487" name="Line 24">
                  <a:extLst>
                    <a:ext uri="{FF2B5EF4-FFF2-40B4-BE49-F238E27FC236}">
                      <a16:creationId xmlns:a16="http://schemas.microsoft.com/office/drawing/2014/main" id="{9491F86C-4550-2898-6CDA-70A25DDE86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68" y="1920"/>
                  <a:ext cx="816" cy="9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488" name="Rectangle 25">
                  <a:extLst>
                    <a:ext uri="{FF2B5EF4-FFF2-40B4-BE49-F238E27FC236}">
                      <a16:creationId xmlns:a16="http://schemas.microsoft.com/office/drawing/2014/main" id="{C5F12EBA-FC62-44B0-A2A9-06F0509C2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2287"/>
                  <a:ext cx="18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</a:p>
              </p:txBody>
            </p:sp>
            <p:sp>
              <p:nvSpPr>
                <p:cNvPr id="104489" name="Rectangle 26">
                  <a:extLst>
                    <a:ext uri="{FF2B5EF4-FFF2-40B4-BE49-F238E27FC236}">
                      <a16:creationId xmlns:a16="http://schemas.microsoft.com/office/drawing/2014/main" id="{E65F2ABA-A5B7-4C7E-AFB6-839E4D17E1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389"/>
                  <a:ext cx="21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a'</a:t>
                  </a:r>
                </a:p>
              </p:txBody>
            </p:sp>
            <p:sp>
              <p:nvSpPr>
                <p:cNvPr id="104490" name="Rectangle 27">
                  <a:extLst>
                    <a:ext uri="{FF2B5EF4-FFF2-40B4-BE49-F238E27FC236}">
                      <a16:creationId xmlns:a16="http://schemas.microsoft.com/office/drawing/2014/main" id="{636D2DA2-4AF8-96B9-8E2C-0B7B2D1FF0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6" y="2479"/>
                  <a:ext cx="19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</a:p>
              </p:txBody>
            </p:sp>
            <p:sp>
              <p:nvSpPr>
                <p:cNvPr id="104491" name="Rectangle 28">
                  <a:extLst>
                    <a:ext uri="{FF2B5EF4-FFF2-40B4-BE49-F238E27FC236}">
                      <a16:creationId xmlns:a16="http://schemas.microsoft.com/office/drawing/2014/main" id="{942211CA-EA99-5488-D3A4-54D820DF84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1344"/>
                  <a:ext cx="33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b'</a:t>
                  </a:r>
                </a:p>
              </p:txBody>
            </p:sp>
            <p:sp>
              <p:nvSpPr>
                <p:cNvPr id="104492" name="Rectangle 29">
                  <a:extLst>
                    <a:ext uri="{FF2B5EF4-FFF2-40B4-BE49-F238E27FC236}">
                      <a16:creationId xmlns:a16="http://schemas.microsoft.com/office/drawing/2014/main" id="{EC167D39-ECA8-0ECC-E178-25CC1FCCD5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4" y="703"/>
                  <a:ext cx="21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c'</a:t>
                  </a:r>
                </a:p>
              </p:txBody>
            </p:sp>
            <p:sp>
              <p:nvSpPr>
                <p:cNvPr id="104493" name="Rectangle 30">
                  <a:extLst>
                    <a:ext uri="{FF2B5EF4-FFF2-40B4-BE49-F238E27FC236}">
                      <a16:creationId xmlns:a16="http://schemas.microsoft.com/office/drawing/2014/main" id="{4E7E8E03-1ED7-4E06-E595-DD87905C6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6" y="991"/>
                  <a:ext cx="22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d'</a:t>
                  </a:r>
                </a:p>
              </p:txBody>
            </p:sp>
            <p:sp>
              <p:nvSpPr>
                <p:cNvPr id="104494" name="Rectangle 31">
                  <a:extLst>
                    <a:ext uri="{FF2B5EF4-FFF2-40B4-BE49-F238E27FC236}">
                      <a16:creationId xmlns:a16="http://schemas.microsoft.com/office/drawing/2014/main" id="{87C1CC87-1AC2-6BAA-6D57-35189246D3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917"/>
                  <a:ext cx="19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d</a:t>
                  </a:r>
                </a:p>
              </p:txBody>
            </p:sp>
            <p:sp>
              <p:nvSpPr>
                <p:cNvPr id="104495" name="Rectangle 32">
                  <a:extLst>
                    <a:ext uri="{FF2B5EF4-FFF2-40B4-BE49-F238E27FC236}">
                      <a16:creationId xmlns:a16="http://schemas.microsoft.com/office/drawing/2014/main" id="{9FD7BBD7-E53E-CB37-8F6D-C9B7C5FAF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36" y="1999"/>
                  <a:ext cx="18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e</a:t>
                  </a:r>
                </a:p>
              </p:txBody>
            </p:sp>
            <p:sp>
              <p:nvSpPr>
                <p:cNvPr id="104496" name="Rectangle 33">
                  <a:extLst>
                    <a:ext uri="{FF2B5EF4-FFF2-40B4-BE49-F238E27FC236}">
                      <a16:creationId xmlns:a16="http://schemas.microsoft.com/office/drawing/2014/main" id="{2BE926A4-F633-A90B-E7D0-A8F57E6D76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84" y="1005"/>
                  <a:ext cx="21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e'</a:t>
                  </a:r>
                </a:p>
              </p:txBody>
            </p:sp>
            <p:sp>
              <p:nvSpPr>
                <p:cNvPr id="104497" name="Rectangle 34">
                  <a:extLst>
                    <a:ext uri="{FF2B5EF4-FFF2-40B4-BE49-F238E27FC236}">
                      <a16:creationId xmlns:a16="http://schemas.microsoft.com/office/drawing/2014/main" id="{56550579-4A7E-73AE-915E-B80317D960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2" y="1999"/>
                  <a:ext cx="16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f</a:t>
                  </a:r>
                </a:p>
              </p:txBody>
            </p:sp>
            <p:sp>
              <p:nvSpPr>
                <p:cNvPr id="104498" name="Rectangle 35">
                  <a:extLst>
                    <a:ext uri="{FF2B5EF4-FFF2-40B4-BE49-F238E27FC236}">
                      <a16:creationId xmlns:a16="http://schemas.microsoft.com/office/drawing/2014/main" id="{FFB282A4-B688-0C64-FE2B-AC9889C46E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2" y="1389"/>
                  <a:ext cx="23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f '</a:t>
                  </a:r>
                </a:p>
              </p:txBody>
            </p:sp>
            <p:sp>
              <p:nvSpPr>
                <p:cNvPr id="104499" name="Rectangle 36">
                  <a:extLst>
                    <a:ext uri="{FF2B5EF4-FFF2-40B4-BE49-F238E27FC236}">
                      <a16:creationId xmlns:a16="http://schemas.microsoft.com/office/drawing/2014/main" id="{BF3D8817-7170-C387-6894-746C67DF3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6" y="1711"/>
                  <a:ext cx="19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g</a:t>
                  </a:r>
                </a:p>
              </p:txBody>
            </p:sp>
            <p:sp>
              <p:nvSpPr>
                <p:cNvPr id="104500" name="Rectangle 37">
                  <a:extLst>
                    <a:ext uri="{FF2B5EF4-FFF2-40B4-BE49-F238E27FC236}">
                      <a16:creationId xmlns:a16="http://schemas.microsoft.com/office/drawing/2014/main" id="{FA7D0CF1-5612-4C34-1AA9-A5827EF2C0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8" y="621"/>
                  <a:ext cx="22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g'</a:t>
                  </a:r>
                </a:p>
              </p:txBody>
            </p:sp>
          </p:grpSp>
        </p:grpSp>
      </p:grpSp>
      <p:grpSp>
        <p:nvGrpSpPr>
          <p:cNvPr id="378918" name="Group 38">
            <a:extLst>
              <a:ext uri="{FF2B5EF4-FFF2-40B4-BE49-F238E27FC236}">
                <a16:creationId xmlns:a16="http://schemas.microsoft.com/office/drawing/2014/main" id="{C38623AD-8CED-ACCF-2CD9-6DF7B3FBAB03}"/>
              </a:ext>
            </a:extLst>
          </p:cNvPr>
          <p:cNvGrpSpPr>
            <a:grpSpLocks/>
          </p:cNvGrpSpPr>
          <p:nvPr/>
        </p:nvGrpSpPr>
        <p:grpSpPr bwMode="auto">
          <a:xfrm>
            <a:off x="6527800" y="3859214"/>
            <a:ext cx="3219450" cy="1944688"/>
            <a:chOff x="3360" y="2663"/>
            <a:chExt cx="2112" cy="1225"/>
          </a:xfrm>
        </p:grpSpPr>
        <p:sp>
          <p:nvSpPr>
            <p:cNvPr id="104455" name="Line 39">
              <a:extLst>
                <a:ext uri="{FF2B5EF4-FFF2-40B4-BE49-F238E27FC236}">
                  <a16:creationId xmlns:a16="http://schemas.microsoft.com/office/drawing/2014/main" id="{57953371-DA26-F139-C0DF-CF8160E285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784"/>
              <a:ext cx="240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04456" name="Group 40">
              <a:extLst>
                <a:ext uri="{FF2B5EF4-FFF2-40B4-BE49-F238E27FC236}">
                  <a16:creationId xmlns:a16="http://schemas.microsoft.com/office/drawing/2014/main" id="{A324250F-7222-467F-5B7A-0109ECCD08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2663"/>
              <a:ext cx="2112" cy="1225"/>
              <a:chOff x="3360" y="2663"/>
              <a:chExt cx="2112" cy="1225"/>
            </a:xfrm>
          </p:grpSpPr>
          <p:sp>
            <p:nvSpPr>
              <p:cNvPr id="104457" name="Line 41">
                <a:extLst>
                  <a:ext uri="{FF2B5EF4-FFF2-40B4-BE49-F238E27FC236}">
                    <a16:creationId xmlns:a16="http://schemas.microsoft.com/office/drawing/2014/main" id="{B04F53AE-00FF-EA03-832A-5236369A86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3408"/>
                <a:ext cx="21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4458" name="Line 42">
                <a:extLst>
                  <a:ext uri="{FF2B5EF4-FFF2-40B4-BE49-F238E27FC236}">
                    <a16:creationId xmlns:a16="http://schemas.microsoft.com/office/drawing/2014/main" id="{31FDC73E-EC0F-50DE-C0C7-41BDA2133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6" y="2784"/>
                <a:ext cx="336" cy="3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4459" name="Line 43">
                <a:extLst>
                  <a:ext uri="{FF2B5EF4-FFF2-40B4-BE49-F238E27FC236}">
                    <a16:creationId xmlns:a16="http://schemas.microsoft.com/office/drawing/2014/main" id="{52AFB0ED-6DDA-2ACD-CC4E-E84DB7F9C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3120"/>
                <a:ext cx="576" cy="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4460" name="AutoShape 44">
                <a:extLst>
                  <a:ext uri="{FF2B5EF4-FFF2-40B4-BE49-F238E27FC236}">
                    <a16:creationId xmlns:a16="http://schemas.microsoft.com/office/drawing/2014/main" id="{6917512E-E9C0-4A20-9C61-7DE6AB674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663"/>
                <a:ext cx="624" cy="578"/>
              </a:xfrm>
              <a:prstGeom prst="diamond">
                <a:avLst/>
              </a:prstGeom>
              <a:noFill/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CN" altLang="en-US" sz="2400" b="1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04461" name="Line 45">
                <a:extLst>
                  <a:ext uri="{FF2B5EF4-FFF2-40B4-BE49-F238E27FC236}">
                    <a16:creationId xmlns:a16="http://schemas.microsoft.com/office/drawing/2014/main" id="{A3796EBD-D4B2-4EAA-89C8-F7FF31795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3120"/>
                <a:ext cx="0" cy="6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4462" name="Line 46">
                <a:extLst>
                  <a:ext uri="{FF2B5EF4-FFF2-40B4-BE49-F238E27FC236}">
                    <a16:creationId xmlns:a16="http://schemas.microsoft.com/office/drawing/2014/main" id="{D745457E-00AF-CB84-AC9C-84B931E6C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2784"/>
                <a:ext cx="0" cy="10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4463" name="Line 47">
                <a:extLst>
                  <a:ext uri="{FF2B5EF4-FFF2-40B4-BE49-F238E27FC236}">
                    <a16:creationId xmlns:a16="http://schemas.microsoft.com/office/drawing/2014/main" id="{BD9EFFF0-CCC0-3662-249F-1ED824E61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3168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4464" name="Line 48">
                <a:extLst>
                  <a:ext uri="{FF2B5EF4-FFF2-40B4-BE49-F238E27FC236}">
                    <a16:creationId xmlns:a16="http://schemas.microsoft.com/office/drawing/2014/main" id="{CC857787-3C70-EF95-B644-E255DE8530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3744"/>
                <a:ext cx="576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4465" name="Line 49">
                <a:extLst>
                  <a:ext uri="{FF2B5EF4-FFF2-40B4-BE49-F238E27FC236}">
                    <a16:creationId xmlns:a16="http://schemas.microsoft.com/office/drawing/2014/main" id="{F71592E6-9EF4-DCEE-AC9D-D7AFD27EA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2976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4466" name="Line 50">
                <a:extLst>
                  <a:ext uri="{FF2B5EF4-FFF2-40B4-BE49-F238E27FC236}">
                    <a16:creationId xmlns:a16="http://schemas.microsoft.com/office/drawing/2014/main" id="{C252B858-3B40-3C8E-3E3B-379FA84E7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6" y="2736"/>
                <a:ext cx="0" cy="9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4467" name="Line 51">
                <a:extLst>
                  <a:ext uri="{FF2B5EF4-FFF2-40B4-BE49-F238E27FC236}">
                    <a16:creationId xmlns:a16="http://schemas.microsoft.com/office/drawing/2014/main" id="{2F749B14-743C-DA6E-AB18-B8591EB71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4" y="2976"/>
                <a:ext cx="0" cy="7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4468" name="Line 52">
                <a:extLst>
                  <a:ext uri="{FF2B5EF4-FFF2-40B4-BE49-F238E27FC236}">
                    <a16:creationId xmlns:a16="http://schemas.microsoft.com/office/drawing/2014/main" id="{B7B3CC67-84B5-626A-E442-FB0AAF2F7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552"/>
                <a:ext cx="624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 bldLvl="5" autoUpdateAnimBg="0"/>
      <p:bldP spid="378884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A4BE932A-6CA1-7FA8-A245-49DFBB1EC4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84550" y="739775"/>
            <a:ext cx="5029200" cy="65405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例：过点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K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作平面平行于△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ABC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379908" name="Group 4">
            <a:extLst>
              <a:ext uri="{FF2B5EF4-FFF2-40B4-BE49-F238E27FC236}">
                <a16:creationId xmlns:a16="http://schemas.microsoft.com/office/drawing/2014/main" id="{CB272A03-99B8-2D1F-FF7A-8DD0CC8CB11E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393826"/>
            <a:ext cx="3886200" cy="3679825"/>
            <a:chOff x="768" y="878"/>
            <a:chExt cx="2448" cy="2318"/>
          </a:xfrm>
        </p:grpSpPr>
        <p:sp>
          <p:nvSpPr>
            <p:cNvPr id="105492" name="Line 5">
              <a:extLst>
                <a:ext uri="{FF2B5EF4-FFF2-40B4-BE49-F238E27FC236}">
                  <a16:creationId xmlns:a16="http://schemas.microsoft.com/office/drawing/2014/main" id="{C9220530-50DE-B4D4-844E-23DD485D91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838"/>
              <a:ext cx="0" cy="1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5493" name="Line 6">
              <a:extLst>
                <a:ext uri="{FF2B5EF4-FFF2-40B4-BE49-F238E27FC236}">
                  <a16:creationId xmlns:a16="http://schemas.microsoft.com/office/drawing/2014/main" id="{1451E2DD-4D5B-E781-DFEB-3A495B19A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118"/>
              <a:ext cx="0" cy="1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5494" name="Line 7">
              <a:extLst>
                <a:ext uri="{FF2B5EF4-FFF2-40B4-BE49-F238E27FC236}">
                  <a16:creationId xmlns:a16="http://schemas.microsoft.com/office/drawing/2014/main" id="{054D94EA-5FFE-F760-DDA8-3811A35223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742"/>
              <a:ext cx="0" cy="1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05495" name="Group 8">
              <a:extLst>
                <a:ext uri="{FF2B5EF4-FFF2-40B4-BE49-F238E27FC236}">
                  <a16:creationId xmlns:a16="http://schemas.microsoft.com/office/drawing/2014/main" id="{BF070151-018D-5C64-F4CA-CCFF5A0495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878"/>
              <a:ext cx="2448" cy="2318"/>
              <a:chOff x="768" y="878"/>
              <a:chExt cx="2448" cy="2318"/>
            </a:xfrm>
          </p:grpSpPr>
          <p:sp>
            <p:nvSpPr>
              <p:cNvPr id="105496" name="Rectangle 9">
                <a:extLst>
                  <a:ext uri="{FF2B5EF4-FFF2-40B4-BE49-F238E27FC236}">
                    <a16:creationId xmlns:a16="http://schemas.microsoft.com/office/drawing/2014/main" id="{5D5146AC-CB1B-F634-650A-991967A09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444"/>
                <a:ext cx="1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>
                    <a:latin typeface="Times New Roman" panose="02020603050405020304" pitchFamily="18" charset="0"/>
                    <a:ea typeface="宋体" panose="02010600030101010101" pitchFamily="2" charset="-122"/>
                  </a:rPr>
                  <a:t>•</a:t>
                </a:r>
              </a:p>
            </p:txBody>
          </p:sp>
          <p:sp>
            <p:nvSpPr>
              <p:cNvPr id="105497" name="Rectangle 10">
                <a:extLst>
                  <a:ext uri="{FF2B5EF4-FFF2-40B4-BE49-F238E27FC236}">
                    <a16:creationId xmlns:a16="http://schemas.microsoft.com/office/drawing/2014/main" id="{0CAE8C3C-BA72-6DCE-5778-CA3CB0A3F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496"/>
                <a:ext cx="1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>
                    <a:latin typeface="Times New Roman" panose="02020603050405020304" pitchFamily="18" charset="0"/>
                    <a:ea typeface="宋体" panose="02010600030101010101" pitchFamily="2" charset="-122"/>
                  </a:rPr>
                  <a:t>•</a:t>
                </a:r>
              </a:p>
            </p:txBody>
          </p:sp>
          <p:sp>
            <p:nvSpPr>
              <p:cNvPr id="105498" name="Line 11">
                <a:extLst>
                  <a:ext uri="{FF2B5EF4-FFF2-40B4-BE49-F238E27FC236}">
                    <a16:creationId xmlns:a16="http://schemas.microsoft.com/office/drawing/2014/main" id="{D2745DDF-F076-C499-82D5-EB95CD6850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174"/>
                <a:ext cx="24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5499" name="Line 12">
                <a:extLst>
                  <a:ext uri="{FF2B5EF4-FFF2-40B4-BE49-F238E27FC236}">
                    <a16:creationId xmlns:a16="http://schemas.microsoft.com/office/drawing/2014/main" id="{42C94216-9894-888E-6F54-C541A55B6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2" y="1118"/>
                <a:ext cx="480" cy="7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5500" name="Line 13">
                <a:extLst>
                  <a:ext uri="{FF2B5EF4-FFF2-40B4-BE49-F238E27FC236}">
                    <a16:creationId xmlns:a16="http://schemas.microsoft.com/office/drawing/2014/main" id="{9282F225-CBA0-BCFF-57FA-A70E42763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2" y="1738"/>
                <a:ext cx="1016" cy="1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5501" name="Line 14">
                <a:extLst>
                  <a:ext uri="{FF2B5EF4-FFF2-40B4-BE49-F238E27FC236}">
                    <a16:creationId xmlns:a16="http://schemas.microsoft.com/office/drawing/2014/main" id="{06CDC37C-88DC-A087-A5F4-792520532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114"/>
                <a:ext cx="536" cy="62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5502" name="Line 15">
                <a:extLst>
                  <a:ext uri="{FF2B5EF4-FFF2-40B4-BE49-F238E27FC236}">
                    <a16:creationId xmlns:a16="http://schemas.microsoft.com/office/drawing/2014/main" id="{E6D075A6-F0FB-3989-FC92-48515B1EA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2" y="2410"/>
                <a:ext cx="488" cy="58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5503" name="Line 16">
                <a:extLst>
                  <a:ext uri="{FF2B5EF4-FFF2-40B4-BE49-F238E27FC236}">
                    <a16:creationId xmlns:a16="http://schemas.microsoft.com/office/drawing/2014/main" id="{6C490802-AA78-A8F3-7879-8C0708D96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2410"/>
                <a:ext cx="536" cy="4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5504" name="Line 17">
                <a:extLst>
                  <a:ext uri="{FF2B5EF4-FFF2-40B4-BE49-F238E27FC236}">
                    <a16:creationId xmlns:a16="http://schemas.microsoft.com/office/drawing/2014/main" id="{8609125B-48C2-2D86-4DF3-2644A1B5D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2" y="2846"/>
                <a:ext cx="1008" cy="1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5505" name="Line 18">
                <a:extLst>
                  <a:ext uri="{FF2B5EF4-FFF2-40B4-BE49-F238E27FC236}">
                    <a16:creationId xmlns:a16="http://schemas.microsoft.com/office/drawing/2014/main" id="{5BBDC09A-6CC0-7744-3E38-45B9D27E5C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4" y="1598"/>
                <a:ext cx="0" cy="10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5506" name="Rectangle 19">
                <a:extLst>
                  <a:ext uri="{FF2B5EF4-FFF2-40B4-BE49-F238E27FC236}">
                    <a16:creationId xmlns:a16="http://schemas.microsoft.com/office/drawing/2014/main" id="{0104EA1D-E232-BFDC-ED4D-AD7C56D6F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878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>
                    <a:latin typeface="Times New Roman" panose="02020603050405020304" pitchFamily="18" charset="0"/>
                    <a:ea typeface="宋体" panose="02010600030101010101" pitchFamily="2" charset="-122"/>
                  </a:rPr>
                  <a:t>a'</a:t>
                </a:r>
              </a:p>
            </p:txBody>
          </p:sp>
          <p:sp>
            <p:nvSpPr>
              <p:cNvPr id="105507" name="Rectangle 20">
                <a:extLst>
                  <a:ext uri="{FF2B5EF4-FFF2-40B4-BE49-F238E27FC236}">
                    <a16:creationId xmlns:a16="http://schemas.microsoft.com/office/drawing/2014/main" id="{F8A707C7-5551-6F66-9B21-98D5E9A62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188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</a:p>
            </p:txBody>
          </p:sp>
          <p:sp>
            <p:nvSpPr>
              <p:cNvPr id="105508" name="Rectangle 21">
                <a:extLst>
                  <a:ext uri="{FF2B5EF4-FFF2-40B4-BE49-F238E27FC236}">
                    <a16:creationId xmlns:a16="http://schemas.microsoft.com/office/drawing/2014/main" id="{70CCED57-9145-E6DF-3F5F-6D43BF2AE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694"/>
                <a:ext cx="24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>
                    <a:latin typeface="Times New Roman" panose="02020603050405020304" pitchFamily="18" charset="0"/>
                    <a:ea typeface="宋体" panose="02010600030101010101" pitchFamily="2" charset="-122"/>
                  </a:rPr>
                  <a:t>b'</a:t>
                </a:r>
              </a:p>
            </p:txBody>
          </p:sp>
          <p:sp>
            <p:nvSpPr>
              <p:cNvPr id="105509" name="Rectangle 22">
                <a:extLst>
                  <a:ext uri="{FF2B5EF4-FFF2-40B4-BE49-F238E27FC236}">
                    <a16:creationId xmlns:a16="http://schemas.microsoft.com/office/drawing/2014/main" id="{24E46A6B-BB85-C9C6-FCA0-6D423469D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90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</a:p>
            </p:txBody>
          </p:sp>
          <p:sp>
            <p:nvSpPr>
              <p:cNvPr id="105510" name="Rectangle 23">
                <a:extLst>
                  <a:ext uri="{FF2B5EF4-FFF2-40B4-BE49-F238E27FC236}">
                    <a16:creationId xmlns:a16="http://schemas.microsoft.com/office/drawing/2014/main" id="{991B7119-FD43-81A4-A3B0-66DA17260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1646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>
                    <a:latin typeface="Times New Roman" panose="02020603050405020304" pitchFamily="18" charset="0"/>
                    <a:ea typeface="宋体" panose="02010600030101010101" pitchFamily="2" charset="-122"/>
                  </a:rPr>
                  <a:t>c'</a:t>
                </a:r>
              </a:p>
            </p:txBody>
          </p:sp>
          <p:sp>
            <p:nvSpPr>
              <p:cNvPr id="105511" name="Rectangle 24">
                <a:extLst>
                  <a:ext uri="{FF2B5EF4-FFF2-40B4-BE49-F238E27FC236}">
                    <a16:creationId xmlns:a16="http://schemas.microsoft.com/office/drawing/2014/main" id="{B709BF6E-05B2-6168-7E89-70B29FCB3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764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</a:p>
            </p:txBody>
          </p:sp>
          <p:sp>
            <p:nvSpPr>
              <p:cNvPr id="105512" name="Rectangle 25">
                <a:extLst>
                  <a:ext uri="{FF2B5EF4-FFF2-40B4-BE49-F238E27FC236}">
                    <a16:creationId xmlns:a16="http://schemas.microsoft.com/office/drawing/2014/main" id="{B2DC31F8-0289-F5A2-3752-729F26CC4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550"/>
                <a:ext cx="24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>
                    <a:latin typeface="Times New Roman" panose="02020603050405020304" pitchFamily="18" charset="0"/>
                    <a:ea typeface="宋体" panose="02010600030101010101" pitchFamily="2" charset="-122"/>
                  </a:rPr>
                  <a:t>k'</a:t>
                </a:r>
              </a:p>
            </p:txBody>
          </p:sp>
          <p:sp>
            <p:nvSpPr>
              <p:cNvPr id="105513" name="Rectangle 26">
                <a:extLst>
                  <a:ext uri="{FF2B5EF4-FFF2-40B4-BE49-F238E27FC236}">
                    <a16:creationId xmlns:a16="http://schemas.microsoft.com/office/drawing/2014/main" id="{C6631CB0-8D91-F263-E81B-8FE8852F4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66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>
                    <a:latin typeface="Times New Roman" panose="02020603050405020304" pitchFamily="18" charset="0"/>
                    <a:ea typeface="宋体" panose="02010600030101010101" pitchFamily="2" charset="-122"/>
                  </a:rPr>
                  <a:t>k</a:t>
                </a:r>
              </a:p>
            </p:txBody>
          </p:sp>
        </p:grpSp>
      </p:grpSp>
      <p:sp>
        <p:nvSpPr>
          <p:cNvPr id="379931" name="Text Box 27">
            <a:extLst>
              <a:ext uri="{FF2B5EF4-FFF2-40B4-BE49-F238E27FC236}">
                <a16:creationId xmlns:a16="http://schemas.microsoft.com/office/drawing/2014/main" id="{7386B551-6252-AC46-6611-2F0FB18B9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1517650"/>
            <a:ext cx="2476500" cy="2197100"/>
          </a:xfrm>
          <a:prstGeom prst="rect">
            <a:avLst/>
          </a:prstGeom>
          <a:solidFill>
            <a:srgbClr val="3333CC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</a:rPr>
              <a:t>分析：按几何条件，只要过点</a:t>
            </a:r>
            <a:r>
              <a:rPr kumimoji="1" lang="en-US" altLang="zh-CN" sz="2000">
                <a:solidFill>
                  <a:schemeClr val="bg1"/>
                </a:solidFill>
                <a:latin typeface="黑体" panose="02010609060101010101" pitchFamily="49" charset="-122"/>
              </a:rPr>
              <a:t>K</a:t>
            </a:r>
            <a:r>
              <a: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</a:rPr>
              <a:t>作两相交直线</a:t>
            </a:r>
            <a:r>
              <a:rPr kumimoji="1" lang="en-US" altLang="zh-CN" sz="2000">
                <a:solidFill>
                  <a:schemeClr val="bg1"/>
                </a:solidFill>
                <a:latin typeface="黑体" panose="02010609060101010101" pitchFamily="49" charset="-122"/>
              </a:rPr>
              <a:t>KL</a:t>
            </a:r>
            <a:r>
              <a: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</a:rPr>
              <a:t>、</a:t>
            </a:r>
            <a:r>
              <a:rPr kumimoji="1" lang="en-US" altLang="zh-CN" sz="2000">
                <a:solidFill>
                  <a:schemeClr val="bg1"/>
                </a:solidFill>
                <a:latin typeface="黑体" panose="02010609060101010101" pitchFamily="49" charset="-122"/>
              </a:rPr>
              <a:t>KH</a:t>
            </a:r>
            <a:r>
              <a: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</a:rPr>
              <a:t>对应地平行于已知平面的一对相交直线，此平面即为所求。</a:t>
            </a:r>
          </a:p>
        </p:txBody>
      </p:sp>
      <p:sp>
        <p:nvSpPr>
          <p:cNvPr id="379932" name="Text Box 28">
            <a:extLst>
              <a:ext uri="{FF2B5EF4-FFF2-40B4-BE49-F238E27FC236}">
                <a16:creationId xmlns:a16="http://schemas.microsoft.com/office/drawing/2014/main" id="{C5538ADF-6A41-137E-3EBC-A2C9526A0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713" y="4394200"/>
            <a:ext cx="2514600" cy="793750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>
                <a:latin typeface="黑体" panose="02010609060101010101" pitchFamily="49" charset="-122"/>
              </a:rPr>
              <a:t>作图：</a:t>
            </a:r>
            <a:r>
              <a:rPr kumimoji="1" lang="en-US" altLang="zh-CN" sz="2000">
                <a:latin typeface="黑体" panose="02010609060101010101" pitchFamily="49" charset="-122"/>
              </a:rPr>
              <a:t>KL∥AB</a:t>
            </a:r>
            <a:r>
              <a:rPr kumimoji="1" lang="zh-CN" altLang="en-US" sz="2000">
                <a:latin typeface="黑体" panose="02010609060101010101" pitchFamily="49" charset="-122"/>
              </a:rPr>
              <a:t>，</a:t>
            </a:r>
            <a:r>
              <a:rPr kumimoji="1" lang="en-US" altLang="zh-CN" sz="2000">
                <a:latin typeface="黑体" panose="02010609060101010101" pitchFamily="49" charset="-122"/>
              </a:rPr>
              <a:t>KH∥BC</a:t>
            </a:r>
            <a:r>
              <a:rPr kumimoji="1" lang="zh-CN" altLang="en-US" sz="2000">
                <a:latin typeface="黑体" panose="02010609060101010101" pitchFamily="49" charset="-122"/>
              </a:rPr>
              <a:t>。</a:t>
            </a:r>
          </a:p>
        </p:txBody>
      </p:sp>
      <p:sp>
        <p:nvSpPr>
          <p:cNvPr id="379933" name="Line 29">
            <a:extLst>
              <a:ext uri="{FF2B5EF4-FFF2-40B4-BE49-F238E27FC236}">
                <a16:creationId xmlns:a16="http://schemas.microsoft.com/office/drawing/2014/main" id="{B3292C0D-23BD-456C-BE86-A306574721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5464" y="3733801"/>
            <a:ext cx="414337" cy="461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79934" name="Line 30">
            <a:extLst>
              <a:ext uri="{FF2B5EF4-FFF2-40B4-BE49-F238E27FC236}">
                <a16:creationId xmlns:a16="http://schemas.microsoft.com/office/drawing/2014/main" id="{261EE3B6-331F-A1C7-A302-253C89F319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1828800"/>
            <a:ext cx="0" cy="1924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79935" name="Line 31">
            <a:extLst>
              <a:ext uri="{FF2B5EF4-FFF2-40B4-BE49-F238E27FC236}">
                <a16:creationId xmlns:a16="http://schemas.microsoft.com/office/drawing/2014/main" id="{FCEF7B20-5544-B271-F1D9-F58FE4DE02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4988" y="1828801"/>
            <a:ext cx="404812" cy="695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79936" name="Line 32">
            <a:extLst>
              <a:ext uri="{FF2B5EF4-FFF2-40B4-BE49-F238E27FC236}">
                <a16:creationId xmlns:a16="http://schemas.microsoft.com/office/drawing/2014/main" id="{D203A2E5-2110-C462-75B0-00A5331059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4064000"/>
            <a:ext cx="7620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79937" name="Line 33">
            <a:extLst>
              <a:ext uri="{FF2B5EF4-FFF2-40B4-BE49-F238E27FC236}">
                <a16:creationId xmlns:a16="http://schemas.microsoft.com/office/drawing/2014/main" id="{106E8A06-CF8F-1B5B-B0AA-15062BEEEE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2450" y="2463800"/>
            <a:ext cx="7620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79938" name="Line 34">
            <a:extLst>
              <a:ext uri="{FF2B5EF4-FFF2-40B4-BE49-F238E27FC236}">
                <a16:creationId xmlns:a16="http://schemas.microsoft.com/office/drawing/2014/main" id="{AF53281B-1846-FC92-6687-90F4B2C353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2438400"/>
            <a:ext cx="0" cy="1631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79939" name="Rectangle 35">
            <a:extLst>
              <a:ext uri="{FF2B5EF4-FFF2-40B4-BE49-F238E27FC236}">
                <a16:creationId xmlns:a16="http://schemas.microsoft.com/office/drawing/2014/main" id="{3CC53F6A-7160-93A3-8CAB-C540BD887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5083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</a:p>
        </p:txBody>
      </p:sp>
      <p:sp>
        <p:nvSpPr>
          <p:cNvPr id="379940" name="Rectangle 36">
            <a:extLst>
              <a:ext uri="{FF2B5EF4-FFF2-40B4-BE49-F238E27FC236}">
                <a16:creationId xmlns:a16="http://schemas.microsoft.com/office/drawing/2014/main" id="{19274810-FC7F-2873-0F5C-4038E91CF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393825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l'</a:t>
            </a:r>
          </a:p>
        </p:txBody>
      </p:sp>
      <p:sp>
        <p:nvSpPr>
          <p:cNvPr id="379941" name="Rectangle 37">
            <a:extLst>
              <a:ext uri="{FF2B5EF4-FFF2-40B4-BE49-F238E27FC236}">
                <a16:creationId xmlns:a16="http://schemas.microsoft.com/office/drawing/2014/main" id="{C99A96BF-BC3F-959F-8EB7-BD2B1FD16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0417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</a:p>
        </p:txBody>
      </p:sp>
      <p:sp>
        <p:nvSpPr>
          <p:cNvPr id="379942" name="Rectangle 38">
            <a:extLst>
              <a:ext uri="{FF2B5EF4-FFF2-40B4-BE49-F238E27FC236}">
                <a16:creationId xmlns:a16="http://schemas.microsoft.com/office/drawing/2014/main" id="{8D65216D-E3D8-DFE5-8BDA-CF627628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1" y="2155825"/>
            <a:ext cx="39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h'</a:t>
            </a:r>
          </a:p>
        </p:txBody>
      </p:sp>
      <p:sp>
        <p:nvSpPr>
          <p:cNvPr id="379943" name="Line 39">
            <a:extLst>
              <a:ext uri="{FF2B5EF4-FFF2-40B4-BE49-F238E27FC236}">
                <a16:creationId xmlns:a16="http://schemas.microsoft.com/office/drawing/2014/main" id="{B786CD59-9824-CA2E-7ACE-3A2DF2BADD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4988" y="1835151"/>
            <a:ext cx="411162" cy="7096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79944" name="Line 40">
            <a:extLst>
              <a:ext uri="{FF2B5EF4-FFF2-40B4-BE49-F238E27FC236}">
                <a16:creationId xmlns:a16="http://schemas.microsoft.com/office/drawing/2014/main" id="{B7248E95-5A40-ACBC-1322-81EE5A40AF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6576" y="2457450"/>
            <a:ext cx="790575" cy="777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79945" name="Line 41">
            <a:extLst>
              <a:ext uri="{FF2B5EF4-FFF2-40B4-BE49-F238E27FC236}">
                <a16:creationId xmlns:a16="http://schemas.microsoft.com/office/drawing/2014/main" id="{93542E65-BD4B-7900-8DBF-4E1488ABFF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4988" y="3721100"/>
            <a:ext cx="411162" cy="4889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79946" name="Line 42">
            <a:extLst>
              <a:ext uri="{FF2B5EF4-FFF2-40B4-BE49-F238E27FC236}">
                <a16:creationId xmlns:a16="http://schemas.microsoft.com/office/drawing/2014/main" id="{C82FF20F-7E08-BF6A-8933-72823E880A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1338" y="4064000"/>
            <a:ext cx="779462" cy="139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9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79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37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9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9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9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9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37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37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37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37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6" dur="500"/>
                                        <p:tgtEl>
                                          <p:spTgt spid="37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37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31" grpId="0" animBg="1" autoUpdateAnimBg="0"/>
      <p:bldP spid="379932" grpId="0" animBg="1" autoUpdateAnimBg="0"/>
      <p:bldP spid="379939" grpId="0" autoUpdateAnimBg="0"/>
      <p:bldP spid="379940" grpId="0" autoUpdateAnimBg="0"/>
      <p:bldP spid="379941" grpId="0" autoUpdateAnimBg="0"/>
      <p:bldP spid="379942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>
            <a:extLst>
              <a:ext uri="{FF2B5EF4-FFF2-40B4-BE49-F238E27FC236}">
                <a16:creationId xmlns:a16="http://schemas.microsoft.com/office/drawing/2014/main" id="{36691038-271E-658C-3C7F-84170BC67D92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87389"/>
            <a:ext cx="7696200" cy="5881687"/>
            <a:chOff x="240" y="433"/>
            <a:chExt cx="4848" cy="3705"/>
          </a:xfrm>
        </p:grpSpPr>
        <p:sp>
          <p:nvSpPr>
            <p:cNvPr id="106532" name="Line 3">
              <a:extLst>
                <a:ext uri="{FF2B5EF4-FFF2-40B4-BE49-F238E27FC236}">
                  <a16:creationId xmlns:a16="http://schemas.microsoft.com/office/drawing/2014/main" id="{4F821661-51BE-B3BB-028A-EDE348A763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188"/>
              <a:ext cx="48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06533" name="Group 4">
              <a:extLst>
                <a:ext uri="{FF2B5EF4-FFF2-40B4-BE49-F238E27FC236}">
                  <a16:creationId xmlns:a16="http://schemas.microsoft.com/office/drawing/2014/main" id="{012331E4-9422-8EEA-1961-C161CC9A0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9" y="433"/>
              <a:ext cx="4317" cy="3705"/>
              <a:chOff x="679" y="433"/>
              <a:chExt cx="4317" cy="3705"/>
            </a:xfrm>
          </p:grpSpPr>
          <p:sp>
            <p:nvSpPr>
              <p:cNvPr id="106534" name="Freeform 5">
                <a:extLst>
                  <a:ext uri="{FF2B5EF4-FFF2-40B4-BE49-F238E27FC236}">
                    <a16:creationId xmlns:a16="http://schemas.microsoft.com/office/drawing/2014/main" id="{452A0991-60BD-9B28-E2F1-BFDDF3316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" y="2334"/>
                <a:ext cx="1787" cy="1450"/>
              </a:xfrm>
              <a:custGeom>
                <a:avLst/>
                <a:gdLst>
                  <a:gd name="T0" fmla="*/ 0 w 1968"/>
                  <a:gd name="T1" fmla="*/ 250 h 1608"/>
                  <a:gd name="T2" fmla="*/ 681 w 1968"/>
                  <a:gd name="T3" fmla="*/ 0 h 1608"/>
                  <a:gd name="T4" fmla="*/ 362 w 1968"/>
                  <a:gd name="T5" fmla="*/ 516 h 1608"/>
                  <a:gd name="T6" fmla="*/ 0 w 1968"/>
                  <a:gd name="T7" fmla="*/ 250 h 16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8" h="1608">
                    <a:moveTo>
                      <a:pt x="0" y="776"/>
                    </a:moveTo>
                    <a:lnTo>
                      <a:pt x="1968" y="0"/>
                    </a:lnTo>
                    <a:lnTo>
                      <a:pt x="1048" y="1608"/>
                    </a:lnTo>
                    <a:lnTo>
                      <a:pt x="0" y="776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ECFF">
                        <a:alpha val="50195"/>
                      </a:srgbClr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535" name="Freeform 6">
                <a:extLst>
                  <a:ext uri="{FF2B5EF4-FFF2-40B4-BE49-F238E27FC236}">
                    <a16:creationId xmlns:a16="http://schemas.microsoft.com/office/drawing/2014/main" id="{F5CDD13B-D3F2-04E0-9946-F60A169B4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696"/>
                <a:ext cx="1766" cy="1385"/>
              </a:xfrm>
              <a:custGeom>
                <a:avLst/>
                <a:gdLst>
                  <a:gd name="T0" fmla="*/ 0 w 1944"/>
                  <a:gd name="T1" fmla="*/ 492 h 1536"/>
                  <a:gd name="T2" fmla="*/ 362 w 1944"/>
                  <a:gd name="T3" fmla="*/ 0 h 1536"/>
                  <a:gd name="T4" fmla="*/ 676 w 1944"/>
                  <a:gd name="T5" fmla="*/ 153 h 1536"/>
                  <a:gd name="T6" fmla="*/ 0 w 1944"/>
                  <a:gd name="T7" fmla="*/ 492 h 1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44" h="1536">
                    <a:moveTo>
                      <a:pt x="0" y="1536"/>
                    </a:moveTo>
                    <a:lnTo>
                      <a:pt x="1040" y="0"/>
                    </a:lnTo>
                    <a:lnTo>
                      <a:pt x="1944" y="480"/>
                    </a:lnTo>
                    <a:lnTo>
                      <a:pt x="0" y="1536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ECFF">
                        <a:alpha val="50195"/>
                      </a:srgbClr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536" name="Text Box 7">
                <a:extLst>
                  <a:ext uri="{FF2B5EF4-FFF2-40B4-BE49-F238E27FC236}">
                    <a16:creationId xmlns:a16="http://schemas.microsoft.com/office/drawing/2014/main" id="{F2839B82-154D-9023-75E6-1F7038F571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3" y="433"/>
                <a:ext cx="5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b="1" i="1">
                    <a:latin typeface="Times New Roman" panose="02020603050405020304" pitchFamily="18" charset="0"/>
                  </a:rPr>
                  <a:t>f</a:t>
                </a:r>
                <a:r>
                  <a:rPr kumimoji="1" lang="en-US" altLang="zh-CN" sz="2400" b="1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</a:t>
                </a:r>
                <a:endParaRPr kumimoji="1" lang="en-US" altLang="zh-CN" sz="24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537" name="Text Box 8">
                <a:extLst>
                  <a:ext uri="{FF2B5EF4-FFF2-40B4-BE49-F238E27FC236}">
                    <a16:creationId xmlns:a16="http://schemas.microsoft.com/office/drawing/2014/main" id="{51DAE6AA-8EDD-9972-CFC2-54FE79DE09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" y="955"/>
                <a:ext cx="3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b="1" i="1">
                    <a:latin typeface="Times New Roman" panose="02020603050405020304" pitchFamily="18" charset="0"/>
                  </a:rPr>
                  <a:t>e</a:t>
                </a:r>
                <a:r>
                  <a:rPr kumimoji="1" lang="en-US" altLang="zh-CN" sz="2400" b="1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</a:t>
                </a:r>
                <a:endParaRPr kumimoji="1" lang="en-US" altLang="zh-CN" sz="24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538" name="Text Box 9">
                <a:extLst>
                  <a:ext uri="{FF2B5EF4-FFF2-40B4-BE49-F238E27FC236}">
                    <a16:creationId xmlns:a16="http://schemas.microsoft.com/office/drawing/2014/main" id="{CF8FA3BE-6EC0-5758-9C0B-3267E82201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8" y="1951"/>
                <a:ext cx="4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b="1" i="1">
                    <a:latin typeface="Times New Roman" panose="02020603050405020304" pitchFamily="18" charset="0"/>
                  </a:rPr>
                  <a:t>d</a:t>
                </a:r>
                <a:r>
                  <a:rPr kumimoji="1" lang="en-US" altLang="zh-CN" sz="2400" b="1" i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</a:t>
                </a:r>
                <a:endParaRPr kumimoji="1" lang="en-US" altLang="zh-CN" sz="24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539" name="Text Box 10">
                <a:extLst>
                  <a:ext uri="{FF2B5EF4-FFF2-40B4-BE49-F238E27FC236}">
                    <a16:creationId xmlns:a16="http://schemas.microsoft.com/office/drawing/2014/main" id="{8B826E47-616A-517E-4600-8750D67104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3" y="2185"/>
                <a:ext cx="2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b="1" i="1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06540" name="Text Box 11">
                <a:extLst>
                  <a:ext uri="{FF2B5EF4-FFF2-40B4-BE49-F238E27FC236}">
                    <a16:creationId xmlns:a16="http://schemas.microsoft.com/office/drawing/2014/main" id="{19E5AE62-0E64-39E1-2559-FDDDDB73B9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5" y="2895"/>
                <a:ext cx="2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b="1" i="1">
                    <a:latin typeface="Times New Roman" panose="02020603050405020304" pitchFamily="18" charset="0"/>
                  </a:rPr>
                  <a:t>d</a:t>
                </a:r>
                <a:endPara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6541" name="Line 12">
                <a:extLst>
                  <a:ext uri="{FF2B5EF4-FFF2-40B4-BE49-F238E27FC236}">
                    <a16:creationId xmlns:a16="http://schemas.microsoft.com/office/drawing/2014/main" id="{24413728-F077-946F-90A0-570E8B7B3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47" y="1128"/>
                <a:ext cx="0" cy="12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542" name="Text Box 13">
                <a:extLst>
                  <a:ext uri="{FF2B5EF4-FFF2-40B4-BE49-F238E27FC236}">
                    <a16:creationId xmlns:a16="http://schemas.microsoft.com/office/drawing/2014/main" id="{95E41905-DE9E-86D5-2F4B-881989B8CE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6" y="3683"/>
                <a:ext cx="2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b="1" i="1">
                    <a:latin typeface="Times New Roman" panose="02020603050405020304" pitchFamily="18" charset="0"/>
                  </a:rPr>
                  <a:t>f</a:t>
                </a:r>
                <a:endPara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6543" name="Line 14">
                <a:extLst>
                  <a:ext uri="{FF2B5EF4-FFF2-40B4-BE49-F238E27FC236}">
                    <a16:creationId xmlns:a16="http://schemas.microsoft.com/office/drawing/2014/main" id="{D6A426D9-8BF5-6464-4C7F-EB7053609C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0" y="2081"/>
                <a:ext cx="0" cy="9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06544" name="Group 15">
                <a:extLst>
                  <a:ext uri="{FF2B5EF4-FFF2-40B4-BE49-F238E27FC236}">
                    <a16:creationId xmlns:a16="http://schemas.microsoft.com/office/drawing/2014/main" id="{FB3D048D-9954-C1AD-B6B5-1A17BB4F1D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9" y="445"/>
                <a:ext cx="2030" cy="3693"/>
                <a:chOff x="679" y="445"/>
                <a:chExt cx="2030" cy="3693"/>
              </a:xfrm>
            </p:grpSpPr>
            <p:sp>
              <p:nvSpPr>
                <p:cNvPr id="106545" name="Freeform 16">
                  <a:extLst>
                    <a:ext uri="{FF2B5EF4-FFF2-40B4-BE49-F238E27FC236}">
                      <a16:creationId xmlns:a16="http://schemas.microsoft.com/office/drawing/2014/main" id="{7F64382F-8B70-1BD3-02A8-B4B5E7F84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5" y="672"/>
                  <a:ext cx="1427" cy="1067"/>
                </a:xfrm>
                <a:custGeom>
                  <a:avLst/>
                  <a:gdLst>
                    <a:gd name="T0" fmla="*/ 0 w 1478"/>
                    <a:gd name="T1" fmla="*/ 242 h 1091"/>
                    <a:gd name="T2" fmla="*/ 1004 w 1478"/>
                    <a:gd name="T3" fmla="*/ 0 h 1091"/>
                    <a:gd name="T4" fmla="*/ 303 w 1478"/>
                    <a:gd name="T5" fmla="*/ 855 h 1091"/>
                    <a:gd name="T6" fmla="*/ 0 w 1478"/>
                    <a:gd name="T7" fmla="*/ 242 h 109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78" h="1091">
                      <a:moveTo>
                        <a:pt x="0" y="310"/>
                      </a:moveTo>
                      <a:lnTo>
                        <a:pt x="1478" y="0"/>
                      </a:lnTo>
                      <a:lnTo>
                        <a:pt x="445" y="1091"/>
                      </a:lnTo>
                      <a:lnTo>
                        <a:pt x="0" y="310"/>
                      </a:lnTo>
                      <a:close/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>
                          <a:alpha val="50195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546" name="Freeform 17">
                  <a:extLst>
                    <a:ext uri="{FF2B5EF4-FFF2-40B4-BE49-F238E27FC236}">
                      <a16:creationId xmlns:a16="http://schemas.microsoft.com/office/drawing/2014/main" id="{2581A884-8BB9-0AA0-0E62-941F1B7573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" y="2580"/>
                  <a:ext cx="1431" cy="1401"/>
                </a:xfrm>
                <a:custGeom>
                  <a:avLst/>
                  <a:gdLst>
                    <a:gd name="T0" fmla="*/ 0 w 1488"/>
                    <a:gd name="T1" fmla="*/ 954 h 1456"/>
                    <a:gd name="T2" fmla="*/ 280 w 1488"/>
                    <a:gd name="T3" fmla="*/ 0 h 1456"/>
                    <a:gd name="T4" fmla="*/ 967 w 1488"/>
                    <a:gd name="T5" fmla="*/ 209 h 1456"/>
                    <a:gd name="T6" fmla="*/ 0 w 1488"/>
                    <a:gd name="T7" fmla="*/ 954 h 145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88" h="1456">
                      <a:moveTo>
                        <a:pt x="0" y="1456"/>
                      </a:moveTo>
                      <a:lnTo>
                        <a:pt x="432" y="0"/>
                      </a:lnTo>
                      <a:lnTo>
                        <a:pt x="1488" y="320"/>
                      </a:lnTo>
                      <a:lnTo>
                        <a:pt x="0" y="1456"/>
                      </a:lnTo>
                      <a:close/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>
                          <a:alpha val="50195"/>
                        </a:srgbClr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547" name="Text Box 18">
                  <a:extLst>
                    <a:ext uri="{FF2B5EF4-FFF2-40B4-BE49-F238E27FC236}">
                      <a16:creationId xmlns:a16="http://schemas.microsoft.com/office/drawing/2014/main" id="{01E3B3E5-5977-FD4D-E2F2-EC991C2795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56" y="1680"/>
                  <a:ext cx="49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kumimoji="1"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  <a:sym typeface="Symbol" panose="05050102010706020507" pitchFamily="18" charset="2"/>
                    </a:rPr>
                    <a:t></a:t>
                  </a:r>
                  <a:endParaRPr kumimoji="1" lang="en-US" altLang="zh-CN" sz="2400" b="1" i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6548" name="Text Box 19">
                  <a:extLst>
                    <a:ext uri="{FF2B5EF4-FFF2-40B4-BE49-F238E27FC236}">
                      <a16:creationId xmlns:a16="http://schemas.microsoft.com/office/drawing/2014/main" id="{255976E3-C4BE-AFC8-C3C6-32CC4D5B53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8" y="445"/>
                  <a:ext cx="40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kumimoji="1"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  <a:sym typeface="Symbol" panose="05050102010706020507" pitchFamily="18" charset="2"/>
                    </a:rPr>
                    <a:t></a:t>
                  </a:r>
                  <a:endParaRPr kumimoji="1" lang="en-US" altLang="zh-CN" sz="2400" b="1" i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6549" name="Text Box 20">
                  <a:extLst>
                    <a:ext uri="{FF2B5EF4-FFF2-40B4-BE49-F238E27FC236}">
                      <a16:creationId xmlns:a16="http://schemas.microsoft.com/office/drawing/2014/main" id="{553C1A64-9EE9-EDDB-E8F3-0CC3A3F4E4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66" y="2696"/>
                  <a:ext cx="21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</a:p>
              </p:txBody>
            </p:sp>
            <p:sp>
              <p:nvSpPr>
                <p:cNvPr id="106550" name="Text Box 21">
                  <a:extLst>
                    <a:ext uri="{FF2B5EF4-FFF2-40B4-BE49-F238E27FC236}">
                      <a16:creationId xmlns:a16="http://schemas.microsoft.com/office/drawing/2014/main" id="{3FF57868-B3AD-8EF7-F2C9-75C7C5A9EB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02" y="2327"/>
                  <a:ext cx="22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</a:p>
              </p:txBody>
            </p:sp>
            <p:sp>
              <p:nvSpPr>
                <p:cNvPr id="106551" name="Text Box 22">
                  <a:extLst>
                    <a:ext uri="{FF2B5EF4-FFF2-40B4-BE49-F238E27FC236}">
                      <a16:creationId xmlns:a16="http://schemas.microsoft.com/office/drawing/2014/main" id="{EF3E53C9-51C3-59BF-07C5-F371F647A4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9" y="804"/>
                  <a:ext cx="36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kumimoji="1"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  <a:sym typeface="Symbol" panose="05050102010706020507" pitchFamily="18" charset="2"/>
                    </a:rPr>
                    <a:t></a:t>
                  </a:r>
                  <a:endParaRPr kumimoji="1" lang="en-US" altLang="zh-CN" sz="2400" b="1" i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6552" name="Text Box 23">
                  <a:extLst>
                    <a:ext uri="{FF2B5EF4-FFF2-40B4-BE49-F238E27FC236}">
                      <a16:creationId xmlns:a16="http://schemas.microsoft.com/office/drawing/2014/main" id="{EFABD0B5-770B-41C2-D4C8-ED2B280C80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2" y="3850"/>
                  <a:ext cx="47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</a:p>
              </p:txBody>
            </p:sp>
            <p:sp>
              <p:nvSpPr>
                <p:cNvPr id="106553" name="Line 24">
                  <a:extLst>
                    <a:ext uri="{FF2B5EF4-FFF2-40B4-BE49-F238E27FC236}">
                      <a16:creationId xmlns:a16="http://schemas.microsoft.com/office/drawing/2014/main" id="{B8A9F86C-D0D0-2AB6-A851-796BA975B7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3" y="987"/>
                  <a:ext cx="0" cy="300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554" name="Line 25">
                  <a:extLst>
                    <a:ext uri="{FF2B5EF4-FFF2-40B4-BE49-F238E27FC236}">
                      <a16:creationId xmlns:a16="http://schemas.microsoft.com/office/drawing/2014/main" id="{61795B80-DCDE-F9D9-7D74-73C0070E72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5" y="664"/>
                  <a:ext cx="0" cy="22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58426" name="Line 26">
            <a:extLst>
              <a:ext uri="{FF2B5EF4-FFF2-40B4-BE49-F238E27FC236}">
                <a16:creationId xmlns:a16="http://schemas.microsoft.com/office/drawing/2014/main" id="{68C7DDE1-B7CB-7A08-EF74-F8AD7E226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08825" y="3689350"/>
            <a:ext cx="1797050" cy="1982788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27" name="Freeform 27">
            <a:extLst>
              <a:ext uri="{FF2B5EF4-FFF2-40B4-BE49-F238E27FC236}">
                <a16:creationId xmlns:a16="http://schemas.microsoft.com/office/drawing/2014/main" id="{2030C0D7-D115-A0BA-458A-1782EA17C746}"/>
              </a:ext>
            </a:extLst>
          </p:cNvPr>
          <p:cNvSpPr>
            <a:spLocks/>
          </p:cNvSpPr>
          <p:nvPr/>
        </p:nvSpPr>
        <p:spPr bwMode="auto">
          <a:xfrm>
            <a:off x="6083300" y="1493838"/>
            <a:ext cx="2198688" cy="1795462"/>
          </a:xfrm>
          <a:custGeom>
            <a:avLst/>
            <a:gdLst>
              <a:gd name="T0" fmla="*/ 2147483647 w 1440"/>
              <a:gd name="T1" fmla="*/ 0 h 1176"/>
              <a:gd name="T2" fmla="*/ 0 w 1440"/>
              <a:gd name="T3" fmla="*/ 2147483647 h 11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40" h="1176">
                <a:moveTo>
                  <a:pt x="1440" y="0"/>
                </a:moveTo>
                <a:lnTo>
                  <a:pt x="0" y="1176"/>
                </a:ln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28" name="Line 28">
            <a:extLst>
              <a:ext uri="{FF2B5EF4-FFF2-40B4-BE49-F238E27FC236}">
                <a16:creationId xmlns:a16="http://schemas.microsoft.com/office/drawing/2014/main" id="{05B5932A-CB50-27A6-7B25-AA7748C7A0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14663" y="4397375"/>
            <a:ext cx="1758950" cy="19050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29" name="Freeform 29">
            <a:extLst>
              <a:ext uri="{FF2B5EF4-FFF2-40B4-BE49-F238E27FC236}">
                <a16:creationId xmlns:a16="http://schemas.microsoft.com/office/drawing/2014/main" id="{7366D7AE-86F4-BDC1-CE6C-FD8527F3CDA0}"/>
              </a:ext>
            </a:extLst>
          </p:cNvPr>
          <p:cNvSpPr>
            <a:spLocks/>
          </p:cNvSpPr>
          <p:nvPr/>
        </p:nvSpPr>
        <p:spPr bwMode="auto">
          <a:xfrm>
            <a:off x="3517900" y="1066800"/>
            <a:ext cx="1739900" cy="1379538"/>
          </a:xfrm>
          <a:custGeom>
            <a:avLst/>
            <a:gdLst>
              <a:gd name="T0" fmla="*/ 2147483647 w 1144"/>
              <a:gd name="T1" fmla="*/ 0 h 904"/>
              <a:gd name="T2" fmla="*/ 0 w 1144"/>
              <a:gd name="T3" fmla="*/ 2147483647 h 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44" h="904">
                <a:moveTo>
                  <a:pt x="1144" y="0"/>
                </a:moveTo>
                <a:lnTo>
                  <a:pt x="0" y="904"/>
                </a:ln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58430" name="Group 30">
            <a:extLst>
              <a:ext uri="{FF2B5EF4-FFF2-40B4-BE49-F238E27FC236}">
                <a16:creationId xmlns:a16="http://schemas.microsoft.com/office/drawing/2014/main" id="{441BEC70-772E-45DE-3165-2C8802DB479A}"/>
              </a:ext>
            </a:extLst>
          </p:cNvPr>
          <p:cNvGrpSpPr>
            <a:grpSpLocks/>
          </p:cNvGrpSpPr>
          <p:nvPr/>
        </p:nvGrpSpPr>
        <p:grpSpPr bwMode="auto">
          <a:xfrm>
            <a:off x="3005139" y="2300288"/>
            <a:ext cx="585787" cy="2271712"/>
            <a:chOff x="864" y="1536"/>
            <a:chExt cx="384" cy="1488"/>
          </a:xfrm>
        </p:grpSpPr>
        <p:sp>
          <p:nvSpPr>
            <p:cNvPr id="106530" name="Line 31">
              <a:extLst>
                <a:ext uri="{FF2B5EF4-FFF2-40B4-BE49-F238E27FC236}">
                  <a16:creationId xmlns:a16="http://schemas.microsoft.com/office/drawing/2014/main" id="{096D73F7-D5B0-BEBE-1C7A-92E1A108C4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632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31" name="Text Box 32">
              <a:extLst>
                <a:ext uri="{FF2B5EF4-FFF2-40B4-BE49-F238E27FC236}">
                  <a16:creationId xmlns:a16="http://schemas.microsoft.com/office/drawing/2014/main" id="{DC63E16A-B5B0-3367-B888-0D0C5CCEB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536"/>
              <a:ext cx="384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58433" name="Group 33">
            <a:extLst>
              <a:ext uri="{FF2B5EF4-FFF2-40B4-BE49-F238E27FC236}">
                <a16:creationId xmlns:a16="http://schemas.microsoft.com/office/drawing/2014/main" id="{089A3E9C-5C10-E866-5C2B-752381586D11}"/>
              </a:ext>
            </a:extLst>
          </p:cNvPr>
          <p:cNvGrpSpPr>
            <a:grpSpLocks/>
          </p:cNvGrpSpPr>
          <p:nvPr/>
        </p:nvGrpSpPr>
        <p:grpSpPr bwMode="auto">
          <a:xfrm>
            <a:off x="3005138" y="1493838"/>
            <a:ext cx="2271712" cy="457200"/>
            <a:chOff x="933" y="941"/>
            <a:chExt cx="1431" cy="288"/>
          </a:xfrm>
        </p:grpSpPr>
        <p:sp>
          <p:nvSpPr>
            <p:cNvPr id="106528" name="Line 34">
              <a:extLst>
                <a:ext uri="{FF2B5EF4-FFF2-40B4-BE49-F238E27FC236}">
                  <a16:creationId xmlns:a16="http://schemas.microsoft.com/office/drawing/2014/main" id="{58244834-C177-5B27-3ED8-5B0BFF806F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3" y="987"/>
              <a:ext cx="1108" cy="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06529" name="Text Box 35">
              <a:extLst>
                <a:ext uri="{FF2B5EF4-FFF2-40B4-BE49-F238E27FC236}">
                  <a16:creationId xmlns:a16="http://schemas.microsoft.com/office/drawing/2014/main" id="{97F163B6-C198-099E-76DA-47DBBF740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6" y="941"/>
              <a:ext cx="3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58436" name="Group 36">
            <a:extLst>
              <a:ext uri="{FF2B5EF4-FFF2-40B4-BE49-F238E27FC236}">
                <a16:creationId xmlns:a16="http://schemas.microsoft.com/office/drawing/2014/main" id="{60349011-30F2-C93B-4347-125445F5F68E}"/>
              </a:ext>
            </a:extLst>
          </p:cNvPr>
          <p:cNvGrpSpPr>
            <a:grpSpLocks/>
          </p:cNvGrpSpPr>
          <p:nvPr/>
        </p:nvGrpSpPr>
        <p:grpSpPr bwMode="auto">
          <a:xfrm>
            <a:off x="3151189" y="4279900"/>
            <a:ext cx="2135187" cy="457200"/>
            <a:chOff x="1025" y="2696"/>
            <a:chExt cx="1345" cy="288"/>
          </a:xfrm>
        </p:grpSpPr>
        <p:sp>
          <p:nvSpPr>
            <p:cNvPr id="106526" name="Line 37">
              <a:extLst>
                <a:ext uri="{FF2B5EF4-FFF2-40B4-BE49-F238E27FC236}">
                  <a16:creationId xmlns:a16="http://schemas.microsoft.com/office/drawing/2014/main" id="{92954FAE-D9EF-B96C-6ADB-DE7F46890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2" y="2887"/>
              <a:ext cx="110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06527" name="Text Box 38">
              <a:extLst>
                <a:ext uri="{FF2B5EF4-FFF2-40B4-BE49-F238E27FC236}">
                  <a16:creationId xmlns:a16="http://schemas.microsoft.com/office/drawing/2014/main" id="{AA8DDA4B-24E2-820A-B686-35E1E53DF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" y="2696"/>
              <a:ext cx="3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</a:p>
          </p:txBody>
        </p:sp>
      </p:grpSp>
      <p:grpSp>
        <p:nvGrpSpPr>
          <p:cNvPr id="358439" name="Group 39">
            <a:extLst>
              <a:ext uri="{FF2B5EF4-FFF2-40B4-BE49-F238E27FC236}">
                <a16:creationId xmlns:a16="http://schemas.microsoft.com/office/drawing/2014/main" id="{FA164CCF-D13C-C09D-3427-11F7332BF9B2}"/>
              </a:ext>
            </a:extLst>
          </p:cNvPr>
          <p:cNvGrpSpPr>
            <a:grpSpLocks/>
          </p:cNvGrpSpPr>
          <p:nvPr/>
        </p:nvGrpSpPr>
        <p:grpSpPr bwMode="auto">
          <a:xfrm>
            <a:off x="4470400" y="1566864"/>
            <a:ext cx="585788" cy="2881133"/>
            <a:chOff x="1824" y="1056"/>
            <a:chExt cx="384" cy="1886"/>
          </a:xfrm>
        </p:grpSpPr>
        <p:sp>
          <p:nvSpPr>
            <p:cNvPr id="106524" name="Line 40">
              <a:extLst>
                <a:ext uri="{FF2B5EF4-FFF2-40B4-BE49-F238E27FC236}">
                  <a16:creationId xmlns:a16="http://schemas.microsoft.com/office/drawing/2014/main" id="{34EB2A9F-82FA-FA9C-27D4-191DC7564A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1056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25" name="Text Box 41">
              <a:extLst>
                <a:ext uri="{FF2B5EF4-FFF2-40B4-BE49-F238E27FC236}">
                  <a16:creationId xmlns:a16="http://schemas.microsoft.com/office/drawing/2014/main" id="{80846B29-65B8-D563-D324-F361EBA6B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640"/>
              <a:ext cx="384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</a:p>
          </p:txBody>
        </p:sp>
      </p:grpSp>
      <p:grpSp>
        <p:nvGrpSpPr>
          <p:cNvPr id="358442" name="Group 42">
            <a:extLst>
              <a:ext uri="{FF2B5EF4-FFF2-40B4-BE49-F238E27FC236}">
                <a16:creationId xmlns:a16="http://schemas.microsoft.com/office/drawing/2014/main" id="{CED27590-F903-A020-3268-25103E8C1D6A}"/>
              </a:ext>
            </a:extLst>
          </p:cNvPr>
          <p:cNvGrpSpPr>
            <a:grpSpLocks/>
          </p:cNvGrpSpPr>
          <p:nvPr/>
        </p:nvGrpSpPr>
        <p:grpSpPr bwMode="auto">
          <a:xfrm>
            <a:off x="6669089" y="1493838"/>
            <a:ext cx="2198687" cy="457200"/>
            <a:chOff x="3241" y="941"/>
            <a:chExt cx="1385" cy="288"/>
          </a:xfrm>
        </p:grpSpPr>
        <p:sp>
          <p:nvSpPr>
            <p:cNvPr id="106522" name="Line 43">
              <a:extLst>
                <a:ext uri="{FF2B5EF4-FFF2-40B4-BE49-F238E27FC236}">
                  <a16:creationId xmlns:a16="http://schemas.microsoft.com/office/drawing/2014/main" id="{2677FD0F-2D84-D7B3-F29C-C691440F1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8" y="1126"/>
              <a:ext cx="1108" cy="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23" name="Text Box 44">
              <a:extLst>
                <a:ext uri="{FF2B5EF4-FFF2-40B4-BE49-F238E27FC236}">
                  <a16:creationId xmlns:a16="http://schemas.microsoft.com/office/drawing/2014/main" id="{57C7A6D1-1DB5-A2BE-AD3D-FD5873D66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1" y="941"/>
              <a:ext cx="3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58445" name="Group 45">
            <a:extLst>
              <a:ext uri="{FF2B5EF4-FFF2-40B4-BE49-F238E27FC236}">
                <a16:creationId xmlns:a16="http://schemas.microsoft.com/office/drawing/2014/main" id="{20E6D830-2F9F-8340-F0E2-5C0A5E722796}"/>
              </a:ext>
            </a:extLst>
          </p:cNvPr>
          <p:cNvGrpSpPr>
            <a:grpSpLocks/>
          </p:cNvGrpSpPr>
          <p:nvPr/>
        </p:nvGrpSpPr>
        <p:grpSpPr bwMode="auto">
          <a:xfrm>
            <a:off x="6742114" y="1787525"/>
            <a:ext cx="587375" cy="4121150"/>
            <a:chOff x="3312" y="1200"/>
            <a:chExt cx="384" cy="2700"/>
          </a:xfrm>
        </p:grpSpPr>
        <p:sp>
          <p:nvSpPr>
            <p:cNvPr id="106520" name="Line 46">
              <a:extLst>
                <a:ext uri="{FF2B5EF4-FFF2-40B4-BE49-F238E27FC236}">
                  <a16:creationId xmlns:a16="http://schemas.microsoft.com/office/drawing/2014/main" id="{F723E908-ABBD-64CA-C1BD-B943F6DF2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200"/>
              <a:ext cx="0" cy="2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21" name="Text Box 47">
              <a:extLst>
                <a:ext uri="{FF2B5EF4-FFF2-40B4-BE49-F238E27FC236}">
                  <a16:creationId xmlns:a16="http://schemas.microsoft.com/office/drawing/2014/main" id="{C60D3964-D82A-B72A-24E3-1036D3DE3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600"/>
              <a:ext cx="3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</a:p>
          </p:txBody>
        </p:sp>
      </p:grpSp>
      <p:grpSp>
        <p:nvGrpSpPr>
          <p:cNvPr id="358448" name="Group 48">
            <a:extLst>
              <a:ext uri="{FF2B5EF4-FFF2-40B4-BE49-F238E27FC236}">
                <a16:creationId xmlns:a16="http://schemas.microsoft.com/office/drawing/2014/main" id="{2B138921-BABF-A7E2-AB04-C41ABADF81F9}"/>
              </a:ext>
            </a:extLst>
          </p:cNvPr>
          <p:cNvGrpSpPr>
            <a:grpSpLocks/>
          </p:cNvGrpSpPr>
          <p:nvPr/>
        </p:nvGrpSpPr>
        <p:grpSpPr bwMode="auto">
          <a:xfrm>
            <a:off x="6067425" y="4572000"/>
            <a:ext cx="2800350" cy="457200"/>
            <a:chOff x="2862" y="2880"/>
            <a:chExt cx="1764" cy="288"/>
          </a:xfrm>
        </p:grpSpPr>
        <p:sp>
          <p:nvSpPr>
            <p:cNvPr id="106518" name="Line 49">
              <a:extLst>
                <a:ext uri="{FF2B5EF4-FFF2-40B4-BE49-F238E27FC236}">
                  <a16:creationId xmlns:a16="http://schemas.microsoft.com/office/drawing/2014/main" id="{B8388905-A5B5-AB94-0F0A-CF0591425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2" y="3036"/>
              <a:ext cx="1385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19" name="Text Box 50">
              <a:extLst>
                <a:ext uri="{FF2B5EF4-FFF2-40B4-BE49-F238E27FC236}">
                  <a16:creationId xmlns:a16="http://schemas.microsoft.com/office/drawing/2014/main" id="{4B57D85E-F6AD-BB60-309E-085A4D273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7" y="2880"/>
              <a:ext cx="3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</p:grpSp>
      <p:grpSp>
        <p:nvGrpSpPr>
          <p:cNvPr id="358451" name="Group 51">
            <a:extLst>
              <a:ext uri="{FF2B5EF4-FFF2-40B4-BE49-F238E27FC236}">
                <a16:creationId xmlns:a16="http://schemas.microsoft.com/office/drawing/2014/main" id="{FDEC93B9-7572-4B0A-761D-79C486BD656F}"/>
              </a:ext>
            </a:extLst>
          </p:cNvPr>
          <p:cNvGrpSpPr>
            <a:grpSpLocks/>
          </p:cNvGrpSpPr>
          <p:nvPr/>
        </p:nvGrpSpPr>
        <p:grpSpPr bwMode="auto">
          <a:xfrm>
            <a:off x="8135939" y="1054101"/>
            <a:ext cx="585787" cy="3738563"/>
            <a:chOff x="4224" y="720"/>
            <a:chExt cx="384" cy="2448"/>
          </a:xfrm>
        </p:grpSpPr>
        <p:sp>
          <p:nvSpPr>
            <p:cNvPr id="106516" name="Line 52">
              <a:extLst>
                <a:ext uri="{FF2B5EF4-FFF2-40B4-BE49-F238E27FC236}">
                  <a16:creationId xmlns:a16="http://schemas.microsoft.com/office/drawing/2014/main" id="{1C6281DF-7193-5DC1-9219-A780024102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0" y="1008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17" name="Text Box 53">
              <a:extLst>
                <a:ext uri="{FF2B5EF4-FFF2-40B4-BE49-F238E27FC236}">
                  <a16:creationId xmlns:a16="http://schemas.microsoft.com/office/drawing/2014/main" id="{E5EBBC6E-2FEB-E8DE-D3BF-CC2909E69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720"/>
              <a:ext cx="384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r>
                <a:rPr kumimoji="1"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358454" name="Text Box 54">
            <a:extLst>
              <a:ext uri="{FF2B5EF4-FFF2-40B4-BE49-F238E27FC236}">
                <a16:creationId xmlns:a16="http://schemas.microsoft.com/office/drawing/2014/main" id="{DFF586D2-FD95-7BD8-00B3-5A8D40941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0" y="5672138"/>
            <a:ext cx="352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结论：两平面平行</a:t>
            </a:r>
          </a:p>
        </p:txBody>
      </p:sp>
      <p:sp>
        <p:nvSpPr>
          <p:cNvPr id="106512" name="Text Box 55">
            <a:extLst>
              <a:ext uri="{FF2B5EF4-FFF2-40B4-BE49-F238E27FC236}">
                <a16:creationId xmlns:a16="http://schemas.microsoft.com/office/drawing/2014/main" id="{03DE29DA-B7AB-1336-D2A8-9A4E92A53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4133851"/>
            <a:ext cx="419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zh-CN" altLang="zh-CN" sz="2800">
              <a:solidFill>
                <a:srgbClr val="00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6513" name="Text Box 56">
            <a:extLst>
              <a:ext uri="{FF2B5EF4-FFF2-40B4-BE49-F238E27FC236}">
                <a16:creationId xmlns:a16="http://schemas.microsoft.com/office/drawing/2014/main" id="{8B25D33A-786B-AF91-9B55-2C935D69D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3041651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</a:p>
        </p:txBody>
      </p:sp>
      <p:sp>
        <p:nvSpPr>
          <p:cNvPr id="106514" name="Text Box 57">
            <a:extLst>
              <a:ext uri="{FF2B5EF4-FFF2-40B4-BE49-F238E27FC236}">
                <a16:creationId xmlns:a16="http://schemas.microsoft.com/office/drawing/2014/main" id="{2A6C1EC1-E7B5-11F4-698C-71E7B590F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0" y="3162301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</a:p>
        </p:txBody>
      </p:sp>
      <p:sp>
        <p:nvSpPr>
          <p:cNvPr id="106515" name="Rectangle 58">
            <a:extLst>
              <a:ext uri="{FF2B5EF4-FFF2-40B4-BE49-F238E27FC236}">
                <a16:creationId xmlns:a16="http://schemas.microsoft.com/office/drawing/2014/main" id="{ED09FE6E-2B5D-2A89-4BFF-ECB97E7F73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97238" y="153988"/>
            <a:ext cx="5880100" cy="5524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zh-CN" altLang="en-US" sz="2400" b="1">
                <a:solidFill>
                  <a:srgbClr val="000099"/>
                </a:solidFill>
                <a:latin typeface="Times New Roman" panose="02020603050405020304" pitchFamily="18" charset="0"/>
                <a:ea typeface="楷体_GB2312" pitchFamily="49" charset="-122"/>
              </a:rPr>
              <a:t>例：试判断两平面是否平行。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5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35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58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58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35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358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58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5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58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358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5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5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4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F544B77-721B-68CB-F6B9-A359F04A4B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454149" y="532894"/>
            <a:ext cx="8229600" cy="5715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bg2"/>
                </a:solidFill>
                <a:latin typeface="黑体" pitchFamily="2" charset="-122"/>
                <a:ea typeface="黑体" pitchFamily="2" charset="-122"/>
              </a:rPr>
              <a:t>         </a:t>
            </a:r>
            <a:r>
              <a:rPr lang="en-US" altLang="zh-CN" sz="28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2.7.2 </a:t>
            </a:r>
            <a:r>
              <a:rPr lang="zh-CN" altLang="en-US" sz="28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直线与平面、平面与平面的相交</a:t>
            </a:r>
          </a:p>
        </p:txBody>
      </p:sp>
      <p:sp>
        <p:nvSpPr>
          <p:cNvPr id="359427" name="Text Box 3">
            <a:extLst>
              <a:ext uri="{FF2B5EF4-FFF2-40B4-BE49-F238E27FC236}">
                <a16:creationId xmlns:a16="http://schemas.microsoft.com/office/drawing/2014/main" id="{C7710832-B51E-1BE2-F0B5-CA9BBC0DD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389" y="5084763"/>
            <a:ext cx="7678737" cy="923330"/>
          </a:xfrm>
          <a:prstGeom prst="rect">
            <a:avLst/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chemeClr val="accent1">
                  <a:gamma/>
                  <a:tint val="7372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>
                <a:ea typeface="宋体" pitchFamily="2" charset="-122"/>
              </a:rPr>
              <a:t>        </a:t>
            </a:r>
            <a:r>
              <a:rPr lang="zh-CN" altLang="en-US">
                <a:ea typeface="宋体" pitchFamily="2" charset="-122"/>
              </a:rPr>
              <a:t>当直线或平面的投影具有积聚性时，可利用积聚性的特性直接做出交点或交线的一个投影，然后再利用在直线或平面上取点的方法求出另一投影。 </a:t>
            </a:r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D78258D7-88EA-2508-91BB-6E2C21409B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6300" y="1443038"/>
            <a:ext cx="2749550" cy="1733550"/>
          </a:xfrm>
          <a:prstGeom prst="rect">
            <a:avLst/>
          </a:prstGeom>
          <a:solidFill>
            <a:srgbClr val="33CC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zh-CN" altLang="en-US" sz="24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7525" name="Freeform 5">
            <a:extLst>
              <a:ext uri="{FF2B5EF4-FFF2-40B4-BE49-F238E27FC236}">
                <a16:creationId xmlns:a16="http://schemas.microsoft.com/office/drawing/2014/main" id="{BE972CF9-937E-3EF0-0807-4FBF5AF8929F}"/>
              </a:ext>
            </a:extLst>
          </p:cNvPr>
          <p:cNvSpPr>
            <a:spLocks noChangeAspect="1"/>
          </p:cNvSpPr>
          <p:nvPr/>
        </p:nvSpPr>
        <p:spPr bwMode="auto">
          <a:xfrm>
            <a:off x="4686301" y="3176589"/>
            <a:ext cx="3833813" cy="1322387"/>
          </a:xfrm>
          <a:custGeom>
            <a:avLst/>
            <a:gdLst>
              <a:gd name="T0" fmla="*/ 0 w 2208"/>
              <a:gd name="T1" fmla="*/ 0 h 624"/>
              <a:gd name="T2" fmla="*/ 2147483647 w 2208"/>
              <a:gd name="T3" fmla="*/ 2147483647 h 624"/>
              <a:gd name="T4" fmla="*/ 2147483647 w 2208"/>
              <a:gd name="T5" fmla="*/ 2147483647 h 624"/>
              <a:gd name="T6" fmla="*/ 2147483647 w 2208"/>
              <a:gd name="T7" fmla="*/ 0 h 624"/>
              <a:gd name="T8" fmla="*/ 0 w 2208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08" h="624">
                <a:moveTo>
                  <a:pt x="0" y="0"/>
                </a:moveTo>
                <a:lnTo>
                  <a:pt x="624" y="624"/>
                </a:lnTo>
                <a:lnTo>
                  <a:pt x="2208" y="624"/>
                </a:lnTo>
                <a:lnTo>
                  <a:pt x="1584" y="0"/>
                </a:lnTo>
                <a:lnTo>
                  <a:pt x="0" y="0"/>
                </a:lnTo>
                <a:close/>
              </a:path>
            </a:pathLst>
          </a:custGeom>
          <a:solidFill>
            <a:srgbClr val="33CCCC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26" name="Text Box 6">
            <a:extLst>
              <a:ext uri="{FF2B5EF4-FFF2-40B4-BE49-F238E27FC236}">
                <a16:creationId xmlns:a16="http://schemas.microsoft.com/office/drawing/2014/main" id="{82B32BBB-AFB5-88B7-2A3B-65060C0BBF2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86301" y="1460500"/>
            <a:ext cx="269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</a:p>
        </p:txBody>
      </p:sp>
      <p:sp>
        <p:nvSpPr>
          <p:cNvPr id="107527" name="Text Box 7">
            <a:extLst>
              <a:ext uri="{FF2B5EF4-FFF2-40B4-BE49-F238E27FC236}">
                <a16:creationId xmlns:a16="http://schemas.microsoft.com/office/drawing/2014/main" id="{D1117AE8-46AC-5F0F-DA8F-DD1EE90901A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24776" y="3995739"/>
            <a:ext cx="500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</a:p>
        </p:txBody>
      </p:sp>
      <p:sp>
        <p:nvSpPr>
          <p:cNvPr id="107528" name="Text Box 8">
            <a:extLst>
              <a:ext uri="{FF2B5EF4-FFF2-40B4-BE49-F238E27FC236}">
                <a16:creationId xmlns:a16="http://schemas.microsoft.com/office/drawing/2014/main" id="{EE796601-74FA-DB90-4F7F-BF0605CE7C9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954589" y="3298825"/>
            <a:ext cx="72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kumimoji="1"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</a:p>
        </p:txBody>
      </p:sp>
      <p:sp>
        <p:nvSpPr>
          <p:cNvPr id="107529" name="Freeform 9">
            <a:extLst>
              <a:ext uri="{FF2B5EF4-FFF2-40B4-BE49-F238E27FC236}">
                <a16:creationId xmlns:a16="http://schemas.microsoft.com/office/drawing/2014/main" id="{50CCC943-66CF-5DCB-1E36-ECBEE5C644A1}"/>
              </a:ext>
            </a:extLst>
          </p:cNvPr>
          <p:cNvSpPr>
            <a:spLocks noChangeAspect="1"/>
          </p:cNvSpPr>
          <p:nvPr/>
        </p:nvSpPr>
        <p:spPr bwMode="auto">
          <a:xfrm>
            <a:off x="5256213" y="1670050"/>
            <a:ext cx="2368550" cy="2692400"/>
          </a:xfrm>
          <a:custGeom>
            <a:avLst/>
            <a:gdLst>
              <a:gd name="T0" fmla="*/ 2147483647 w 1824"/>
              <a:gd name="T1" fmla="*/ 2147483647 h 2016"/>
              <a:gd name="T2" fmla="*/ 0 w 1824"/>
              <a:gd name="T3" fmla="*/ 2147483647 h 2016"/>
              <a:gd name="T4" fmla="*/ 0 w 1824"/>
              <a:gd name="T5" fmla="*/ 0 h 2016"/>
              <a:gd name="T6" fmla="*/ 2147483647 w 1824"/>
              <a:gd name="T7" fmla="*/ 2147483647 h 2016"/>
              <a:gd name="T8" fmla="*/ 2147483647 w 1824"/>
              <a:gd name="T9" fmla="*/ 2147483647 h 2016"/>
              <a:gd name="T10" fmla="*/ 2147483647 w 1824"/>
              <a:gd name="T11" fmla="*/ 2147483647 h 2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2016">
                <a:moveTo>
                  <a:pt x="1764" y="1993"/>
                </a:moveTo>
                <a:lnTo>
                  <a:pt x="0" y="1296"/>
                </a:lnTo>
                <a:lnTo>
                  <a:pt x="0" y="0"/>
                </a:lnTo>
                <a:lnTo>
                  <a:pt x="1824" y="624"/>
                </a:lnTo>
                <a:lnTo>
                  <a:pt x="1824" y="2016"/>
                </a:lnTo>
                <a:lnTo>
                  <a:pt x="1764" y="1993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30" name="Text Box 10">
            <a:extLst>
              <a:ext uri="{FF2B5EF4-FFF2-40B4-BE49-F238E27FC236}">
                <a16:creationId xmlns:a16="http://schemas.microsoft.com/office/drawing/2014/main" id="{E6028023-BF74-B393-4137-4163A179149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280025" y="1752601"/>
            <a:ext cx="311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</a:p>
        </p:txBody>
      </p:sp>
      <p:sp>
        <p:nvSpPr>
          <p:cNvPr id="107531" name="Line 11">
            <a:extLst>
              <a:ext uri="{FF2B5EF4-FFF2-40B4-BE49-F238E27FC236}">
                <a16:creationId xmlns:a16="http://schemas.microsoft.com/office/drawing/2014/main" id="{0CBC798D-EBDA-801E-AE98-E786564BECF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256214" y="3400425"/>
            <a:ext cx="187325" cy="65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32" name="Line 12">
            <a:extLst>
              <a:ext uri="{FF2B5EF4-FFF2-40B4-BE49-F238E27FC236}">
                <a16:creationId xmlns:a16="http://schemas.microsoft.com/office/drawing/2014/main" id="{2E395D1E-F52A-0ED2-6308-49C34157349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437439" y="4298950"/>
            <a:ext cx="187325" cy="63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33" name="Line 13">
            <a:extLst>
              <a:ext uri="{FF2B5EF4-FFF2-40B4-BE49-F238E27FC236}">
                <a16:creationId xmlns:a16="http://schemas.microsoft.com/office/drawing/2014/main" id="{7CE8450D-93A5-79F1-020E-8D274D3880DC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502401" y="2374900"/>
            <a:ext cx="498475" cy="64135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34" name="Text Box 14">
            <a:extLst>
              <a:ext uri="{FF2B5EF4-FFF2-40B4-BE49-F238E27FC236}">
                <a16:creationId xmlns:a16="http://schemas.microsoft.com/office/drawing/2014/main" id="{293A7D59-0549-7771-FD53-6BFB28044BC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10201" y="2784475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07535" name="Text Box 15">
            <a:extLst>
              <a:ext uri="{FF2B5EF4-FFF2-40B4-BE49-F238E27FC236}">
                <a16:creationId xmlns:a16="http://schemas.microsoft.com/office/drawing/2014/main" id="{2BD460E4-23AF-DAD8-FB29-06FA15A69B2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126289" y="3648075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07536" name="Line 16">
            <a:extLst>
              <a:ext uri="{FF2B5EF4-FFF2-40B4-BE49-F238E27FC236}">
                <a16:creationId xmlns:a16="http://schemas.microsoft.com/office/drawing/2014/main" id="{D738CA96-EDCB-B91F-DEDF-99F30F4A986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54688" y="3594101"/>
            <a:ext cx="1433512" cy="5762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37" name="Line 17">
            <a:extLst>
              <a:ext uri="{FF2B5EF4-FFF2-40B4-BE49-F238E27FC236}">
                <a16:creationId xmlns:a16="http://schemas.microsoft.com/office/drawing/2014/main" id="{11A54C21-BC13-8C0C-F61B-F74608E29C8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754688" y="3081338"/>
            <a:ext cx="0" cy="512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38" name="Line 18">
            <a:extLst>
              <a:ext uri="{FF2B5EF4-FFF2-40B4-BE49-F238E27FC236}">
                <a16:creationId xmlns:a16="http://schemas.microsoft.com/office/drawing/2014/main" id="{75DC9A6D-86D1-FDB9-5F7B-BA7E53E4CCE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188200" y="3849689"/>
            <a:ext cx="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39" name="Text Box 19">
            <a:extLst>
              <a:ext uri="{FF2B5EF4-FFF2-40B4-BE49-F238E27FC236}">
                <a16:creationId xmlns:a16="http://schemas.microsoft.com/office/drawing/2014/main" id="{32302458-8764-C629-112C-853DCA46786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567364" y="3521075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07540" name="Text Box 20">
            <a:extLst>
              <a:ext uri="{FF2B5EF4-FFF2-40B4-BE49-F238E27FC236}">
                <a16:creationId xmlns:a16="http://schemas.microsoft.com/office/drawing/2014/main" id="{4C1B43CD-7D07-E649-7B5A-39E48CD5EE3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027864" y="4103688"/>
            <a:ext cx="496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07541" name="Line 21">
            <a:extLst>
              <a:ext uri="{FF2B5EF4-FFF2-40B4-BE49-F238E27FC236}">
                <a16:creationId xmlns:a16="http://schemas.microsoft.com/office/drawing/2014/main" id="{095148AC-6AF8-BA74-BAA4-76C84474A01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316663" y="2374900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9446" name="Line 22">
            <a:extLst>
              <a:ext uri="{FF2B5EF4-FFF2-40B4-BE49-F238E27FC236}">
                <a16:creationId xmlns:a16="http://schemas.microsoft.com/office/drawing/2014/main" id="{C9A34946-0A83-BDFF-CD8A-4CA3AFDC219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438900" y="3079750"/>
            <a:ext cx="0" cy="768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43" name="Line 23">
            <a:extLst>
              <a:ext uri="{FF2B5EF4-FFF2-40B4-BE49-F238E27FC236}">
                <a16:creationId xmlns:a16="http://schemas.microsoft.com/office/drawing/2014/main" id="{1CB1C40C-A33F-16D6-4BC5-E20A46FB3CC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038976" y="2054226"/>
            <a:ext cx="187325" cy="2571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44" name="Text Box 24">
            <a:extLst>
              <a:ext uri="{FF2B5EF4-FFF2-40B4-BE49-F238E27FC236}">
                <a16:creationId xmlns:a16="http://schemas.microsoft.com/office/drawing/2014/main" id="{09907DE3-3E8D-AC15-AF85-A2323A5B13F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051675" y="1644650"/>
            <a:ext cx="49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</a:p>
        </p:txBody>
      </p:sp>
      <p:sp>
        <p:nvSpPr>
          <p:cNvPr id="107545" name="Line 25">
            <a:extLst>
              <a:ext uri="{FF2B5EF4-FFF2-40B4-BE49-F238E27FC236}">
                <a16:creationId xmlns:a16="http://schemas.microsoft.com/office/drawing/2014/main" id="{F3F8EFA7-8C38-A0A1-2433-D0B7905CB005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719764" y="3079750"/>
            <a:ext cx="720725" cy="9271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46" name="Text Box 26">
            <a:extLst>
              <a:ext uri="{FF2B5EF4-FFF2-40B4-BE49-F238E27FC236}">
                <a16:creationId xmlns:a16="http://schemas.microsoft.com/office/drawing/2014/main" id="{6062BF26-A777-18D2-85B8-832002AD6EF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214938" y="3798888"/>
            <a:ext cx="588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</a:p>
        </p:txBody>
      </p:sp>
      <p:sp>
        <p:nvSpPr>
          <p:cNvPr id="107547" name="Line 27">
            <a:extLst>
              <a:ext uri="{FF2B5EF4-FFF2-40B4-BE49-F238E27FC236}">
                <a16:creationId xmlns:a16="http://schemas.microsoft.com/office/drawing/2014/main" id="{71450527-48A7-BF90-E7E9-A29BE0DBE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4050" y="3990976"/>
            <a:ext cx="0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07548" name="Line 28">
            <a:extLst>
              <a:ext uri="{FF2B5EF4-FFF2-40B4-BE49-F238E27FC236}">
                <a16:creationId xmlns:a16="http://schemas.microsoft.com/office/drawing/2014/main" id="{25372F0E-301D-B431-0B3E-6385B3EBCC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7700" y="3365500"/>
            <a:ext cx="1524000" cy="9271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07549" name="Line 29">
            <a:extLst>
              <a:ext uri="{FF2B5EF4-FFF2-40B4-BE49-F238E27FC236}">
                <a16:creationId xmlns:a16="http://schemas.microsoft.com/office/drawing/2014/main" id="{89FBB738-EDFC-F465-C852-3C20D902BE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044700"/>
            <a:ext cx="0" cy="132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07550" name="Freeform 30">
            <a:extLst>
              <a:ext uri="{FF2B5EF4-FFF2-40B4-BE49-F238E27FC236}">
                <a16:creationId xmlns:a16="http://schemas.microsoft.com/office/drawing/2014/main" id="{C7F43E27-A277-C561-B8FE-DDB2E8941C81}"/>
              </a:ext>
            </a:extLst>
          </p:cNvPr>
          <p:cNvSpPr>
            <a:spLocks noChangeAspect="1"/>
          </p:cNvSpPr>
          <p:nvPr/>
        </p:nvSpPr>
        <p:spPr bwMode="auto">
          <a:xfrm>
            <a:off x="5754688" y="2374900"/>
            <a:ext cx="1433512" cy="1474788"/>
          </a:xfrm>
          <a:custGeom>
            <a:avLst/>
            <a:gdLst>
              <a:gd name="T0" fmla="*/ 0 w 1104"/>
              <a:gd name="T1" fmla="*/ 2147483647 h 1104"/>
              <a:gd name="T2" fmla="*/ 2147483647 w 1104"/>
              <a:gd name="T3" fmla="*/ 2147483647 h 1104"/>
              <a:gd name="T4" fmla="*/ 2147483647 w 1104"/>
              <a:gd name="T5" fmla="*/ 0 h 1104"/>
              <a:gd name="T6" fmla="*/ 0 w 110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04" h="1104">
                <a:moveTo>
                  <a:pt x="0" y="528"/>
                </a:moveTo>
                <a:lnTo>
                  <a:pt x="1104" y="1104"/>
                </a:lnTo>
                <a:lnTo>
                  <a:pt x="432" y="0"/>
                </a:lnTo>
                <a:lnTo>
                  <a:pt x="0" y="528"/>
                </a:lnTo>
                <a:close/>
              </a:path>
            </a:pathLst>
          </a:custGeom>
          <a:solidFill>
            <a:srgbClr val="0000FF">
              <a:alpha val="50195"/>
            </a:srgbClr>
          </a:solidFill>
          <a:ln w="28575" cmpd="sng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59455" name="Group 31">
            <a:extLst>
              <a:ext uri="{FF2B5EF4-FFF2-40B4-BE49-F238E27FC236}">
                <a16:creationId xmlns:a16="http://schemas.microsoft.com/office/drawing/2014/main" id="{82C214AE-4C58-712B-02D1-26291BC39B1B}"/>
              </a:ext>
            </a:extLst>
          </p:cNvPr>
          <p:cNvGrpSpPr>
            <a:grpSpLocks/>
          </p:cNvGrpSpPr>
          <p:nvPr/>
        </p:nvGrpSpPr>
        <p:grpSpPr bwMode="auto">
          <a:xfrm>
            <a:off x="6342064" y="3825875"/>
            <a:ext cx="498475" cy="471488"/>
            <a:chOff x="3035" y="2410"/>
            <a:chExt cx="314" cy="297"/>
          </a:xfrm>
        </p:grpSpPr>
        <p:sp>
          <p:nvSpPr>
            <p:cNvPr id="107559" name="Text Box 32">
              <a:extLst>
                <a:ext uri="{FF2B5EF4-FFF2-40B4-BE49-F238E27FC236}">
                  <a16:creationId xmlns:a16="http://schemas.microsoft.com/office/drawing/2014/main" id="{D2889C23-2E60-1147-D021-F7BBDFE41AD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035" y="2419"/>
              <a:ext cx="3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k</a:t>
              </a:r>
            </a:p>
          </p:txBody>
        </p:sp>
        <p:sp>
          <p:nvSpPr>
            <p:cNvPr id="107560" name="Oval 33">
              <a:extLst>
                <a:ext uri="{FF2B5EF4-FFF2-40B4-BE49-F238E27FC236}">
                  <a16:creationId xmlns:a16="http://schemas.microsoft.com/office/drawing/2014/main" id="{AA51F023-1D2E-18BB-D1D8-2DF6DCEA233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66" y="2410"/>
              <a:ext cx="63" cy="63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en-US" sz="24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107552" name="Text Box 34">
            <a:extLst>
              <a:ext uri="{FF2B5EF4-FFF2-40B4-BE49-F238E27FC236}">
                <a16:creationId xmlns:a16="http://schemas.microsoft.com/office/drawing/2014/main" id="{E383E294-5081-9CE7-F0B7-0F20A45D179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88064" y="37592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107553" name="Text Box 35">
            <a:extLst>
              <a:ext uri="{FF2B5EF4-FFF2-40B4-BE49-F238E27FC236}">
                <a16:creationId xmlns:a16="http://schemas.microsoft.com/office/drawing/2014/main" id="{C5594AD6-15F4-C773-A6D8-FE474FD7961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215064" y="2009775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grpSp>
        <p:nvGrpSpPr>
          <p:cNvPr id="359460" name="Group 36">
            <a:extLst>
              <a:ext uri="{FF2B5EF4-FFF2-40B4-BE49-F238E27FC236}">
                <a16:creationId xmlns:a16="http://schemas.microsoft.com/office/drawing/2014/main" id="{543A32A1-8E15-4581-93B5-21D93A34D1B6}"/>
              </a:ext>
            </a:extLst>
          </p:cNvPr>
          <p:cNvGrpSpPr>
            <a:grpSpLocks/>
          </p:cNvGrpSpPr>
          <p:nvPr/>
        </p:nvGrpSpPr>
        <p:grpSpPr bwMode="auto">
          <a:xfrm>
            <a:off x="6119814" y="2717800"/>
            <a:ext cx="498475" cy="457200"/>
            <a:chOff x="2895" y="1712"/>
            <a:chExt cx="314" cy="288"/>
          </a:xfrm>
        </p:grpSpPr>
        <p:sp>
          <p:nvSpPr>
            <p:cNvPr id="107556" name="Oval 37">
              <a:extLst>
                <a:ext uri="{FF2B5EF4-FFF2-40B4-BE49-F238E27FC236}">
                  <a16:creationId xmlns:a16="http://schemas.microsoft.com/office/drawing/2014/main" id="{97B5DE40-CCD8-5132-62EE-78056B526D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77" y="1920"/>
              <a:ext cx="39" cy="4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en-US" sz="24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7557" name="Text Box 38">
              <a:extLst>
                <a:ext uri="{FF2B5EF4-FFF2-40B4-BE49-F238E27FC236}">
                  <a16:creationId xmlns:a16="http://schemas.microsoft.com/office/drawing/2014/main" id="{B7998F6C-065A-82A6-8F83-2DABF25B165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895" y="1712"/>
              <a:ext cx="3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K</a:t>
              </a:r>
            </a:p>
          </p:txBody>
        </p:sp>
        <p:sp>
          <p:nvSpPr>
            <p:cNvPr id="107558" name="Oval 39">
              <a:extLst>
                <a:ext uri="{FF2B5EF4-FFF2-40B4-BE49-F238E27FC236}">
                  <a16:creationId xmlns:a16="http://schemas.microsoft.com/office/drawing/2014/main" id="{975AB83B-485C-ED91-BDD7-05A758A3EF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67" y="1903"/>
              <a:ext cx="63" cy="63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en-US" sz="24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107555" name="矩形 1">
            <a:extLst>
              <a:ext uri="{FF2B5EF4-FFF2-40B4-BE49-F238E27FC236}">
                <a16:creationId xmlns:a16="http://schemas.microsoft.com/office/drawing/2014/main" id="{61F5B44F-30C6-CD29-BB9F-A74886802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2327275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latin typeface="黑体" panose="02010609060101010101" pitchFamily="49" charset="-122"/>
              </a:rPr>
              <a:t>1.</a:t>
            </a:r>
            <a:r>
              <a:rPr lang="zh-CN" altLang="en-US" sz="2000" b="1">
                <a:latin typeface="黑体" panose="02010609060101010101" pitchFamily="49" charset="-122"/>
              </a:rPr>
              <a:t>直线与平面相交</a:t>
            </a:r>
            <a:endParaRPr lang="zh-CN" altLang="en-US" sz="2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9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5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animBg="1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8EF45B10-941A-8931-4ABB-A88629FE7C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95488" y="520700"/>
            <a:ext cx="8229600" cy="558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kumimoji="1" lang="zh-CN" altLang="en-US" sz="2800" b="1">
                <a:solidFill>
                  <a:schemeClr val="accent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     </a:t>
            </a:r>
            <a:r>
              <a:rPr kumimoji="1" lang="zh-CN" altLang="en-US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投影面倾斜线与特殊位置平面相交</a:t>
            </a:r>
          </a:p>
        </p:txBody>
      </p:sp>
      <p:sp>
        <p:nvSpPr>
          <p:cNvPr id="108547" name="Text Box 3">
            <a:extLst>
              <a:ext uri="{FF2B5EF4-FFF2-40B4-BE49-F238E27FC236}">
                <a16:creationId xmlns:a16="http://schemas.microsoft.com/office/drawing/2014/main" id="{25AE1D7B-2E83-1B1B-4980-990EBBC4948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121650" y="955675"/>
            <a:ext cx="82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108548" name="Line 4">
            <a:extLst>
              <a:ext uri="{FF2B5EF4-FFF2-40B4-BE49-F238E27FC236}">
                <a16:creationId xmlns:a16="http://schemas.microsoft.com/office/drawing/2014/main" id="{F0DCCBBD-752B-BAAA-A4EC-60EE8B948474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802563" y="1470026"/>
            <a:ext cx="976312" cy="9747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49" name="Line 5">
            <a:extLst>
              <a:ext uri="{FF2B5EF4-FFF2-40B4-BE49-F238E27FC236}">
                <a16:creationId xmlns:a16="http://schemas.microsoft.com/office/drawing/2014/main" id="{ADC32D1E-E876-3313-3EBF-75D1AA8DF98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8423275" y="1371601"/>
            <a:ext cx="0" cy="268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50" name="Line 6">
            <a:extLst>
              <a:ext uri="{FF2B5EF4-FFF2-40B4-BE49-F238E27FC236}">
                <a16:creationId xmlns:a16="http://schemas.microsoft.com/office/drawing/2014/main" id="{18BBA7D1-94A4-0AF7-9E22-83EC68860332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929439" y="3225800"/>
            <a:ext cx="304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51" name="Text Box 7">
            <a:extLst>
              <a:ext uri="{FF2B5EF4-FFF2-40B4-BE49-F238E27FC236}">
                <a16:creationId xmlns:a16="http://schemas.microsoft.com/office/drawing/2014/main" id="{1B4B2D2A-35B5-B054-4EF7-8A9C883F09F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439151" y="3779838"/>
            <a:ext cx="24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108552" name="Text Box 8">
            <a:extLst>
              <a:ext uri="{FF2B5EF4-FFF2-40B4-BE49-F238E27FC236}">
                <a16:creationId xmlns:a16="http://schemas.microsoft.com/office/drawing/2014/main" id="{65C604B2-03E9-3E91-AF77-A3FF70C9CA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027863" y="1749425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8553" name="Text Box 9">
            <a:extLst>
              <a:ext uri="{FF2B5EF4-FFF2-40B4-BE49-F238E27FC236}">
                <a16:creationId xmlns:a16="http://schemas.microsoft.com/office/drawing/2014/main" id="{87B7786D-EE6F-5F21-7A5E-FC04A919290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032626" y="3335338"/>
            <a:ext cx="25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08554" name="Line 10">
            <a:extLst>
              <a:ext uri="{FF2B5EF4-FFF2-40B4-BE49-F238E27FC236}">
                <a16:creationId xmlns:a16="http://schemas.microsoft.com/office/drawing/2014/main" id="{3E24E24C-083A-56E5-FDF0-92020984B8B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413625" y="3614738"/>
            <a:ext cx="2020888" cy="90170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55" name="Freeform 11">
            <a:extLst>
              <a:ext uri="{FF2B5EF4-FFF2-40B4-BE49-F238E27FC236}">
                <a16:creationId xmlns:a16="http://schemas.microsoft.com/office/drawing/2014/main" id="{6CBE01F5-D3DB-4542-86CB-337EA1263478}"/>
              </a:ext>
            </a:extLst>
          </p:cNvPr>
          <p:cNvSpPr>
            <a:spLocks noChangeAspect="1"/>
          </p:cNvSpPr>
          <p:nvPr/>
        </p:nvSpPr>
        <p:spPr bwMode="auto">
          <a:xfrm>
            <a:off x="7413625" y="1371600"/>
            <a:ext cx="2019300" cy="1652588"/>
          </a:xfrm>
          <a:custGeom>
            <a:avLst/>
            <a:gdLst>
              <a:gd name="T0" fmla="*/ 0 w 576"/>
              <a:gd name="T1" fmla="*/ 2147483647 h 624"/>
              <a:gd name="T2" fmla="*/ 2147483647 w 576"/>
              <a:gd name="T3" fmla="*/ 0 h 624"/>
              <a:gd name="T4" fmla="*/ 2147483647 w 576"/>
              <a:gd name="T5" fmla="*/ 2147483647 h 624"/>
              <a:gd name="T6" fmla="*/ 0 w 576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6" h="624">
                <a:moveTo>
                  <a:pt x="0" y="240"/>
                </a:moveTo>
                <a:lnTo>
                  <a:pt x="288" y="0"/>
                </a:lnTo>
                <a:lnTo>
                  <a:pt x="576" y="624"/>
                </a:lnTo>
                <a:lnTo>
                  <a:pt x="0" y="240"/>
                </a:lnTo>
                <a:close/>
              </a:path>
            </a:pathLst>
          </a:custGeom>
          <a:solidFill>
            <a:srgbClr val="009999">
              <a:alpha val="50195"/>
            </a:srgbClr>
          </a:solidFill>
          <a:ln w="38100" cmpd="sng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56" name="Text Box 12">
            <a:extLst>
              <a:ext uri="{FF2B5EF4-FFF2-40B4-BE49-F238E27FC236}">
                <a16:creationId xmlns:a16="http://schemas.microsoft.com/office/drawing/2014/main" id="{A5E4F0DF-92D1-1CE9-4216-D84A222D287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412289" y="4273550"/>
            <a:ext cx="2936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08557" name="Text Box 13">
            <a:extLst>
              <a:ext uri="{FF2B5EF4-FFF2-40B4-BE49-F238E27FC236}">
                <a16:creationId xmlns:a16="http://schemas.microsoft.com/office/drawing/2014/main" id="{DF0660CC-0FFE-8F82-22FF-CBE0D22FC7A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461500" y="2747963"/>
            <a:ext cx="45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8558" name="Line 14">
            <a:extLst>
              <a:ext uri="{FF2B5EF4-FFF2-40B4-BE49-F238E27FC236}">
                <a16:creationId xmlns:a16="http://schemas.microsoft.com/office/drawing/2014/main" id="{2862EE36-EA5A-3B59-A1DB-F457139A3F2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802563" y="3421063"/>
            <a:ext cx="976312" cy="9271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59" name="Line 15">
            <a:extLst>
              <a:ext uri="{FF2B5EF4-FFF2-40B4-BE49-F238E27FC236}">
                <a16:creationId xmlns:a16="http://schemas.microsoft.com/office/drawing/2014/main" id="{C7E0C145-82F3-A037-0E88-B9407E1CA06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8778875" y="1470025"/>
            <a:ext cx="0" cy="1951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60" name="Line 16">
            <a:extLst>
              <a:ext uri="{FF2B5EF4-FFF2-40B4-BE49-F238E27FC236}">
                <a16:creationId xmlns:a16="http://schemas.microsoft.com/office/drawing/2014/main" id="{AC0E5BE0-CDDA-8B63-5462-CCE071B98C1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802563" y="2444751"/>
            <a:ext cx="0" cy="190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61" name="Line 17">
            <a:extLst>
              <a:ext uri="{FF2B5EF4-FFF2-40B4-BE49-F238E27FC236}">
                <a16:creationId xmlns:a16="http://schemas.microsoft.com/office/drawing/2014/main" id="{11DBCB9A-C0E5-9859-7CAC-BCE258A7E8B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412038" y="2006600"/>
            <a:ext cx="0" cy="160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62" name="Line 18">
            <a:extLst>
              <a:ext uri="{FF2B5EF4-FFF2-40B4-BE49-F238E27FC236}">
                <a16:creationId xmlns:a16="http://schemas.microsoft.com/office/drawing/2014/main" id="{C6D325A8-E482-3958-2DD1-872F8B23F02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9412288" y="2981325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63" name="Text Box 19">
            <a:extLst>
              <a:ext uri="{FF2B5EF4-FFF2-40B4-BE49-F238E27FC236}">
                <a16:creationId xmlns:a16="http://schemas.microsoft.com/office/drawing/2014/main" id="{2C0FDDD5-420E-4BBE-5671-0096E2EFD66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386638" y="2074863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8564" name="Text Box 20">
            <a:extLst>
              <a:ext uri="{FF2B5EF4-FFF2-40B4-BE49-F238E27FC236}">
                <a16:creationId xmlns:a16="http://schemas.microsoft.com/office/drawing/2014/main" id="{D4317B96-E594-4431-F15D-E10552010E1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53350" y="4202113"/>
            <a:ext cx="24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</a:p>
        </p:txBody>
      </p:sp>
      <p:sp>
        <p:nvSpPr>
          <p:cNvPr id="108565" name="Text Box 21">
            <a:extLst>
              <a:ext uri="{FF2B5EF4-FFF2-40B4-BE49-F238E27FC236}">
                <a16:creationId xmlns:a16="http://schemas.microsoft.com/office/drawing/2014/main" id="{95601898-7DF4-77F4-2366-758B5B757A9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734426" y="3176588"/>
            <a:ext cx="25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</a:p>
        </p:txBody>
      </p:sp>
      <p:sp>
        <p:nvSpPr>
          <p:cNvPr id="108566" name="Text Box 22">
            <a:extLst>
              <a:ext uri="{FF2B5EF4-FFF2-40B4-BE49-F238E27FC236}">
                <a16:creationId xmlns:a16="http://schemas.microsoft.com/office/drawing/2014/main" id="{21A0277D-4568-B3F8-4AAA-0B724E27D9F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729663" y="118903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0471" name="Line 23">
            <a:extLst>
              <a:ext uri="{FF2B5EF4-FFF2-40B4-BE49-F238E27FC236}">
                <a16:creationId xmlns:a16="http://schemas.microsoft.com/office/drawing/2014/main" id="{F26B83DC-F39C-D1B5-782F-B33E46DF597C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207375" y="2066926"/>
            <a:ext cx="0" cy="1901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68" name="Line 24">
            <a:extLst>
              <a:ext uri="{FF2B5EF4-FFF2-40B4-BE49-F238E27FC236}">
                <a16:creationId xmlns:a16="http://schemas.microsoft.com/office/drawing/2014/main" id="{287AC7B9-652A-A190-DFD8-1E183D22D0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94625" y="2066926"/>
            <a:ext cx="376238" cy="3651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360473" name="Group 25">
            <a:extLst>
              <a:ext uri="{FF2B5EF4-FFF2-40B4-BE49-F238E27FC236}">
                <a16:creationId xmlns:a16="http://schemas.microsoft.com/office/drawing/2014/main" id="{F0089C2F-811A-73DD-F5F7-7923B1442584}"/>
              </a:ext>
            </a:extLst>
          </p:cNvPr>
          <p:cNvGrpSpPr>
            <a:grpSpLocks/>
          </p:cNvGrpSpPr>
          <p:nvPr/>
        </p:nvGrpSpPr>
        <p:grpSpPr bwMode="auto">
          <a:xfrm>
            <a:off x="7900988" y="1635125"/>
            <a:ext cx="582612" cy="457200"/>
            <a:chOff x="4017" y="1030"/>
            <a:chExt cx="367" cy="288"/>
          </a:xfrm>
        </p:grpSpPr>
        <p:sp>
          <p:nvSpPr>
            <p:cNvPr id="108613" name="Text Box 26">
              <a:extLst>
                <a:ext uri="{FF2B5EF4-FFF2-40B4-BE49-F238E27FC236}">
                  <a16:creationId xmlns:a16="http://schemas.microsoft.com/office/drawing/2014/main" id="{67A08427-7321-CDC7-3A24-6C56B9FC531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017" y="1030"/>
              <a:ext cx="3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k</a:t>
              </a: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8614" name="Oval 27">
              <a:extLst>
                <a:ext uri="{FF2B5EF4-FFF2-40B4-BE49-F238E27FC236}">
                  <a16:creationId xmlns:a16="http://schemas.microsoft.com/office/drawing/2014/main" id="{BD1A3F84-DC32-BCDE-FA98-72DF82C860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72" y="1240"/>
              <a:ext cx="75" cy="74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en-US" sz="24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360476" name="Group 28">
            <a:extLst>
              <a:ext uri="{FF2B5EF4-FFF2-40B4-BE49-F238E27FC236}">
                <a16:creationId xmlns:a16="http://schemas.microsoft.com/office/drawing/2014/main" id="{665504CC-759A-15FD-FCA2-C7C331DB711A}"/>
              </a:ext>
            </a:extLst>
          </p:cNvPr>
          <p:cNvGrpSpPr>
            <a:grpSpLocks/>
          </p:cNvGrpSpPr>
          <p:nvPr/>
        </p:nvGrpSpPr>
        <p:grpSpPr bwMode="auto">
          <a:xfrm>
            <a:off x="8089901" y="3892550"/>
            <a:ext cx="246063" cy="457200"/>
            <a:chOff x="4136" y="2452"/>
            <a:chExt cx="155" cy="288"/>
          </a:xfrm>
        </p:grpSpPr>
        <p:sp>
          <p:nvSpPr>
            <p:cNvPr id="108611" name="Text Box 29">
              <a:extLst>
                <a:ext uri="{FF2B5EF4-FFF2-40B4-BE49-F238E27FC236}">
                  <a16:creationId xmlns:a16="http://schemas.microsoft.com/office/drawing/2014/main" id="{31581A66-4A84-9E6E-60B5-70027FAC32D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36" y="2452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k</a:t>
              </a:r>
            </a:p>
          </p:txBody>
        </p:sp>
        <p:sp>
          <p:nvSpPr>
            <p:cNvPr id="108612" name="Oval 30">
              <a:extLst>
                <a:ext uri="{FF2B5EF4-FFF2-40B4-BE49-F238E27FC236}">
                  <a16:creationId xmlns:a16="http://schemas.microsoft.com/office/drawing/2014/main" id="{34836B9A-EDB4-A5E1-143F-F522314F36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72" y="2454"/>
              <a:ext cx="75" cy="74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en-US" sz="24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108571" name="Text Box 31">
            <a:extLst>
              <a:ext uri="{FF2B5EF4-FFF2-40B4-BE49-F238E27FC236}">
                <a16:creationId xmlns:a16="http://schemas.microsoft.com/office/drawing/2014/main" id="{F815B220-806C-8F41-F825-15472072F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2998789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</a:p>
        </p:txBody>
      </p:sp>
      <p:sp>
        <p:nvSpPr>
          <p:cNvPr id="108572" name="Text Box 32">
            <a:extLst>
              <a:ext uri="{FF2B5EF4-FFF2-40B4-BE49-F238E27FC236}">
                <a16:creationId xmlns:a16="http://schemas.microsoft.com/office/drawing/2014/main" id="{F73B67CC-5066-3385-E350-14A349E5C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1100" y="3005139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</a:p>
        </p:txBody>
      </p:sp>
      <p:grpSp>
        <p:nvGrpSpPr>
          <p:cNvPr id="360481" name="Group 33">
            <a:extLst>
              <a:ext uri="{FF2B5EF4-FFF2-40B4-BE49-F238E27FC236}">
                <a16:creationId xmlns:a16="http://schemas.microsoft.com/office/drawing/2014/main" id="{FE4FF161-4506-0B41-0615-E13A26CD3508}"/>
              </a:ext>
            </a:extLst>
          </p:cNvPr>
          <p:cNvGrpSpPr>
            <a:grpSpLocks/>
          </p:cNvGrpSpPr>
          <p:nvPr/>
        </p:nvGrpSpPr>
        <p:grpSpPr bwMode="auto">
          <a:xfrm>
            <a:off x="2571751" y="1443038"/>
            <a:ext cx="3833813" cy="3117850"/>
            <a:chOff x="1992" y="909"/>
            <a:chExt cx="2415" cy="1964"/>
          </a:xfrm>
        </p:grpSpPr>
        <p:sp>
          <p:nvSpPr>
            <p:cNvPr id="108575" name="Rectangle 34">
              <a:extLst>
                <a:ext uri="{FF2B5EF4-FFF2-40B4-BE49-F238E27FC236}">
                  <a16:creationId xmlns:a16="http://schemas.microsoft.com/office/drawing/2014/main" id="{E1645EE1-AE17-3E33-F684-4839A35943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909"/>
              <a:ext cx="1732" cy="1092"/>
            </a:xfrm>
            <a:prstGeom prst="rect">
              <a:avLst/>
            </a:prstGeom>
            <a:solidFill>
              <a:srgbClr val="33CC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en-US" sz="24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8576" name="Freeform 35">
              <a:extLst>
                <a:ext uri="{FF2B5EF4-FFF2-40B4-BE49-F238E27FC236}">
                  <a16:creationId xmlns:a16="http://schemas.microsoft.com/office/drawing/2014/main" id="{0F4F9F8B-D7F1-5A19-5118-89636516AE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92" y="2001"/>
              <a:ext cx="2415" cy="833"/>
            </a:xfrm>
            <a:custGeom>
              <a:avLst/>
              <a:gdLst>
                <a:gd name="T0" fmla="*/ 0 w 2208"/>
                <a:gd name="T1" fmla="*/ 0 h 624"/>
                <a:gd name="T2" fmla="*/ 1675 w 2208"/>
                <a:gd name="T3" fmla="*/ 14971 h 624"/>
                <a:gd name="T4" fmla="*/ 5917 w 2208"/>
                <a:gd name="T5" fmla="*/ 14971 h 624"/>
                <a:gd name="T6" fmla="*/ 4246 w 2208"/>
                <a:gd name="T7" fmla="*/ 0 h 624"/>
                <a:gd name="T8" fmla="*/ 0 w 2208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8" h="624">
                  <a:moveTo>
                    <a:pt x="0" y="0"/>
                  </a:moveTo>
                  <a:lnTo>
                    <a:pt x="624" y="624"/>
                  </a:lnTo>
                  <a:lnTo>
                    <a:pt x="2208" y="624"/>
                  </a:lnTo>
                  <a:lnTo>
                    <a:pt x="1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77" name="Text Box 36">
              <a:extLst>
                <a:ext uri="{FF2B5EF4-FFF2-40B4-BE49-F238E27FC236}">
                  <a16:creationId xmlns:a16="http://schemas.microsoft.com/office/drawing/2014/main" id="{4B154C2E-3A7B-BBEC-7FDA-86DA152938E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92" y="920"/>
              <a:ext cx="1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</a:p>
          </p:txBody>
        </p:sp>
        <p:sp>
          <p:nvSpPr>
            <p:cNvPr id="108578" name="Text Box 37">
              <a:extLst>
                <a:ext uri="{FF2B5EF4-FFF2-40B4-BE49-F238E27FC236}">
                  <a16:creationId xmlns:a16="http://schemas.microsoft.com/office/drawing/2014/main" id="{AC830BAC-A50B-6A4A-11F4-4C21327F08A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906" y="2517"/>
              <a:ext cx="3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108579" name="Text Box 38">
              <a:extLst>
                <a:ext uri="{FF2B5EF4-FFF2-40B4-BE49-F238E27FC236}">
                  <a16:creationId xmlns:a16="http://schemas.microsoft.com/office/drawing/2014/main" id="{76A2B1A4-9C7B-D500-82AE-E8F904DF79E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161" y="2078"/>
              <a:ext cx="4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kumimoji="1" lang="en-US" altLang="zh-CN" sz="24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108580" name="Freeform 39">
              <a:extLst>
                <a:ext uri="{FF2B5EF4-FFF2-40B4-BE49-F238E27FC236}">
                  <a16:creationId xmlns:a16="http://schemas.microsoft.com/office/drawing/2014/main" id="{02045C2D-6EA6-4755-3379-965BA1AB2C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51" y="1052"/>
              <a:ext cx="1492" cy="1696"/>
            </a:xfrm>
            <a:custGeom>
              <a:avLst/>
              <a:gdLst>
                <a:gd name="T0" fmla="*/ 193 w 1824"/>
                <a:gd name="T1" fmla="*/ 298 h 2016"/>
                <a:gd name="T2" fmla="*/ 0 w 1824"/>
                <a:gd name="T3" fmla="*/ 193 h 2016"/>
                <a:gd name="T4" fmla="*/ 0 w 1824"/>
                <a:gd name="T5" fmla="*/ 0 h 2016"/>
                <a:gd name="T6" fmla="*/ 200 w 1824"/>
                <a:gd name="T7" fmla="*/ 93 h 2016"/>
                <a:gd name="T8" fmla="*/ 200 w 1824"/>
                <a:gd name="T9" fmla="*/ 301 h 2016"/>
                <a:gd name="T10" fmla="*/ 193 w 1824"/>
                <a:gd name="T11" fmla="*/ 298 h 2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24" h="2016">
                  <a:moveTo>
                    <a:pt x="1764" y="1993"/>
                  </a:moveTo>
                  <a:lnTo>
                    <a:pt x="0" y="1296"/>
                  </a:lnTo>
                  <a:lnTo>
                    <a:pt x="0" y="0"/>
                  </a:lnTo>
                  <a:lnTo>
                    <a:pt x="1824" y="624"/>
                  </a:lnTo>
                  <a:lnTo>
                    <a:pt x="1824" y="2016"/>
                  </a:lnTo>
                  <a:lnTo>
                    <a:pt x="1764" y="1993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81" name="Text Box 40">
              <a:extLst>
                <a:ext uri="{FF2B5EF4-FFF2-40B4-BE49-F238E27FC236}">
                  <a16:creationId xmlns:a16="http://schemas.microsoft.com/office/drawing/2014/main" id="{0895387A-D6FE-87EB-9231-48ABD773883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366" y="1104"/>
              <a:ext cx="1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</a:p>
          </p:txBody>
        </p:sp>
        <p:sp>
          <p:nvSpPr>
            <p:cNvPr id="108582" name="Line 41">
              <a:extLst>
                <a:ext uri="{FF2B5EF4-FFF2-40B4-BE49-F238E27FC236}">
                  <a16:creationId xmlns:a16="http://schemas.microsoft.com/office/drawing/2014/main" id="{BADB4EBD-95F3-365C-8A08-74434529D63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351" y="2142"/>
              <a:ext cx="118" cy="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83" name="Line 42">
              <a:extLst>
                <a:ext uri="{FF2B5EF4-FFF2-40B4-BE49-F238E27FC236}">
                  <a16:creationId xmlns:a16="http://schemas.microsoft.com/office/drawing/2014/main" id="{8233A041-BEE5-E2CF-5902-C93D40BE57D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25" y="2708"/>
              <a:ext cx="118" cy="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84" name="Line 43">
              <a:extLst>
                <a:ext uri="{FF2B5EF4-FFF2-40B4-BE49-F238E27FC236}">
                  <a16:creationId xmlns:a16="http://schemas.microsoft.com/office/drawing/2014/main" id="{966FC5DF-ADA5-347F-09E8-E11A92506BD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136" y="1496"/>
              <a:ext cx="314" cy="40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85" name="Text Box 44">
              <a:extLst>
                <a:ext uri="{FF2B5EF4-FFF2-40B4-BE49-F238E27FC236}">
                  <a16:creationId xmlns:a16="http://schemas.microsoft.com/office/drawing/2014/main" id="{6E0BC59C-BE8A-4034-3F05-9B09029D70E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448" y="1754"/>
              <a:ext cx="3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08586" name="Text Box 45">
              <a:extLst>
                <a:ext uri="{FF2B5EF4-FFF2-40B4-BE49-F238E27FC236}">
                  <a16:creationId xmlns:a16="http://schemas.microsoft.com/office/drawing/2014/main" id="{E5294774-80AE-9CD2-B9EF-16AE1EC94DA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529" y="2298"/>
              <a:ext cx="3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08587" name="Line 46">
              <a:extLst>
                <a:ext uri="{FF2B5EF4-FFF2-40B4-BE49-F238E27FC236}">
                  <a16:creationId xmlns:a16="http://schemas.microsoft.com/office/drawing/2014/main" id="{68F0AE87-066D-00A7-B6A3-4351779F006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65" y="2264"/>
              <a:ext cx="903" cy="36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88" name="Line 47">
              <a:extLst>
                <a:ext uri="{FF2B5EF4-FFF2-40B4-BE49-F238E27FC236}">
                  <a16:creationId xmlns:a16="http://schemas.microsoft.com/office/drawing/2014/main" id="{64C15E7C-7740-AC50-8826-7ABCB3E3675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665" y="1941"/>
              <a:ext cx="0" cy="3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89" name="Line 48">
              <a:extLst>
                <a:ext uri="{FF2B5EF4-FFF2-40B4-BE49-F238E27FC236}">
                  <a16:creationId xmlns:a16="http://schemas.microsoft.com/office/drawing/2014/main" id="{8D7FF93E-7394-9D1A-D409-8CBC8DDEDA6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568" y="2425"/>
              <a:ext cx="0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90" name="Text Box 49">
              <a:extLst>
                <a:ext uri="{FF2B5EF4-FFF2-40B4-BE49-F238E27FC236}">
                  <a16:creationId xmlns:a16="http://schemas.microsoft.com/office/drawing/2014/main" id="{A295391A-0C64-FB1E-D691-A2C13B6CFF4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547" y="2218"/>
              <a:ext cx="3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08591" name="Text Box 50">
              <a:extLst>
                <a:ext uri="{FF2B5EF4-FFF2-40B4-BE49-F238E27FC236}">
                  <a16:creationId xmlns:a16="http://schemas.microsoft.com/office/drawing/2014/main" id="{87B5EE74-1952-1761-7A6D-764E819CBE5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467" y="2585"/>
              <a:ext cx="3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08592" name="Line 51">
              <a:extLst>
                <a:ext uri="{FF2B5EF4-FFF2-40B4-BE49-F238E27FC236}">
                  <a16:creationId xmlns:a16="http://schemas.microsoft.com/office/drawing/2014/main" id="{3EEF82A4-B86E-C57D-9D38-CBD815DD8EA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019" y="1496"/>
              <a:ext cx="0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93" name="Line 52">
              <a:extLst>
                <a:ext uri="{FF2B5EF4-FFF2-40B4-BE49-F238E27FC236}">
                  <a16:creationId xmlns:a16="http://schemas.microsoft.com/office/drawing/2014/main" id="{6890375F-0A26-24BA-6C22-7778C00C43B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096" y="1940"/>
              <a:ext cx="0" cy="4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94" name="Line 53">
              <a:extLst>
                <a:ext uri="{FF2B5EF4-FFF2-40B4-BE49-F238E27FC236}">
                  <a16:creationId xmlns:a16="http://schemas.microsoft.com/office/drawing/2014/main" id="{098B8638-DAD0-CF57-CA89-0FB2241D42E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474" y="1294"/>
              <a:ext cx="118" cy="1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95" name="Text Box 54">
              <a:extLst>
                <a:ext uri="{FF2B5EF4-FFF2-40B4-BE49-F238E27FC236}">
                  <a16:creationId xmlns:a16="http://schemas.microsoft.com/office/drawing/2014/main" id="{F664B5A7-CBC7-9D41-24B9-9D5A5395507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482" y="1036"/>
              <a:ext cx="3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</a:p>
          </p:txBody>
        </p:sp>
        <p:sp>
          <p:nvSpPr>
            <p:cNvPr id="108596" name="Line 55">
              <a:extLst>
                <a:ext uri="{FF2B5EF4-FFF2-40B4-BE49-F238E27FC236}">
                  <a16:creationId xmlns:a16="http://schemas.microsoft.com/office/drawing/2014/main" id="{AD34A951-A455-B7FB-86BC-4DE7A521776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643" y="1940"/>
              <a:ext cx="454" cy="58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97" name="Text Box 56">
              <a:extLst>
                <a:ext uri="{FF2B5EF4-FFF2-40B4-BE49-F238E27FC236}">
                  <a16:creationId xmlns:a16="http://schemas.microsoft.com/office/drawing/2014/main" id="{841ED24E-CE43-89D0-FA01-7CC2FF6C727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325" y="2393"/>
              <a:ext cx="3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</a:p>
          </p:txBody>
        </p:sp>
        <p:sp>
          <p:nvSpPr>
            <p:cNvPr id="108598" name="Line 57">
              <a:extLst>
                <a:ext uri="{FF2B5EF4-FFF2-40B4-BE49-F238E27FC236}">
                  <a16:creationId xmlns:a16="http://schemas.microsoft.com/office/drawing/2014/main" id="{D3EB829E-6240-5943-61BE-7FCC0C5E7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2" y="2514"/>
              <a:ext cx="0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99" name="Line 58">
              <a:extLst>
                <a:ext uri="{FF2B5EF4-FFF2-40B4-BE49-F238E27FC236}">
                  <a16:creationId xmlns:a16="http://schemas.microsoft.com/office/drawing/2014/main" id="{103C7B1C-1C65-74E2-B818-8FE1DF82AB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8" y="2120"/>
              <a:ext cx="960" cy="58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08600" name="Line 59">
              <a:extLst>
                <a:ext uri="{FF2B5EF4-FFF2-40B4-BE49-F238E27FC236}">
                  <a16:creationId xmlns:a16="http://schemas.microsoft.com/office/drawing/2014/main" id="{5A88473A-B4DF-490C-3F6B-ABCF99D2FC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288"/>
              <a:ext cx="0" cy="8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08601" name="Freeform 60">
              <a:extLst>
                <a:ext uri="{FF2B5EF4-FFF2-40B4-BE49-F238E27FC236}">
                  <a16:creationId xmlns:a16="http://schemas.microsoft.com/office/drawing/2014/main" id="{4D1416BF-38D9-4427-5A8E-B6CC4D45D1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65" y="1496"/>
              <a:ext cx="903" cy="929"/>
            </a:xfrm>
            <a:custGeom>
              <a:avLst/>
              <a:gdLst>
                <a:gd name="T0" fmla="*/ 0 w 1104"/>
                <a:gd name="T1" fmla="*/ 79 h 1104"/>
                <a:gd name="T2" fmla="*/ 121 w 1104"/>
                <a:gd name="T3" fmla="*/ 166 h 1104"/>
                <a:gd name="T4" fmla="*/ 47 w 1104"/>
                <a:gd name="T5" fmla="*/ 0 h 1104"/>
                <a:gd name="T6" fmla="*/ 0 w 1104"/>
                <a:gd name="T7" fmla="*/ 79 h 11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4" h="1104">
                  <a:moveTo>
                    <a:pt x="0" y="528"/>
                  </a:moveTo>
                  <a:lnTo>
                    <a:pt x="1104" y="1104"/>
                  </a:lnTo>
                  <a:lnTo>
                    <a:pt x="432" y="0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285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08602" name="Group 61">
              <a:extLst>
                <a:ext uri="{FF2B5EF4-FFF2-40B4-BE49-F238E27FC236}">
                  <a16:creationId xmlns:a16="http://schemas.microsoft.com/office/drawing/2014/main" id="{FA4ED365-F89F-17EE-14F7-D8ACA6FDF8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5" y="2410"/>
              <a:ext cx="314" cy="297"/>
              <a:chOff x="3035" y="2410"/>
              <a:chExt cx="314" cy="297"/>
            </a:xfrm>
          </p:grpSpPr>
          <p:sp>
            <p:nvSpPr>
              <p:cNvPr id="108609" name="Text Box 62">
                <a:extLst>
                  <a:ext uri="{FF2B5EF4-FFF2-40B4-BE49-F238E27FC236}">
                    <a16:creationId xmlns:a16="http://schemas.microsoft.com/office/drawing/2014/main" id="{35703367-C936-F912-F440-A1D13FC5A81D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035" y="2419"/>
                <a:ext cx="3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k</a:t>
                </a:r>
              </a:p>
            </p:txBody>
          </p:sp>
          <p:sp>
            <p:nvSpPr>
              <p:cNvPr id="108610" name="Oval 63">
                <a:extLst>
                  <a:ext uri="{FF2B5EF4-FFF2-40B4-BE49-F238E27FC236}">
                    <a16:creationId xmlns:a16="http://schemas.microsoft.com/office/drawing/2014/main" id="{5002771A-02CA-BA3D-A1AF-17966D405AB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66" y="2410"/>
                <a:ext cx="63" cy="63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CN" altLang="en-US" sz="2400" b="1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108603" name="Text Box 64">
              <a:extLst>
                <a:ext uri="{FF2B5EF4-FFF2-40B4-BE49-F238E27FC236}">
                  <a16:creationId xmlns:a16="http://schemas.microsoft.com/office/drawing/2014/main" id="{5A862D51-0469-772A-7F99-87B6C416320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875" y="2368"/>
              <a:ext cx="3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108604" name="Text Box 65">
              <a:extLst>
                <a:ext uri="{FF2B5EF4-FFF2-40B4-BE49-F238E27FC236}">
                  <a16:creationId xmlns:a16="http://schemas.microsoft.com/office/drawing/2014/main" id="{20D1F883-88CC-C33A-31AD-090EA1A2B81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55" y="1266"/>
              <a:ext cx="3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grpSp>
          <p:nvGrpSpPr>
            <p:cNvPr id="108605" name="Group 66">
              <a:extLst>
                <a:ext uri="{FF2B5EF4-FFF2-40B4-BE49-F238E27FC236}">
                  <a16:creationId xmlns:a16="http://schemas.microsoft.com/office/drawing/2014/main" id="{6B9887A3-3DF7-4911-62B1-E5C14D7ACA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" y="1712"/>
              <a:ext cx="314" cy="288"/>
              <a:chOff x="2895" y="1712"/>
              <a:chExt cx="314" cy="288"/>
            </a:xfrm>
          </p:grpSpPr>
          <p:sp>
            <p:nvSpPr>
              <p:cNvPr id="108606" name="Oval 67">
                <a:extLst>
                  <a:ext uri="{FF2B5EF4-FFF2-40B4-BE49-F238E27FC236}">
                    <a16:creationId xmlns:a16="http://schemas.microsoft.com/office/drawing/2014/main" id="{05F750D7-A7E2-7EDA-3A2F-B916F6477DB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77" y="1920"/>
                <a:ext cx="39" cy="4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CN" altLang="en-US" sz="2400" b="1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08607" name="Text Box 68">
                <a:extLst>
                  <a:ext uri="{FF2B5EF4-FFF2-40B4-BE49-F238E27FC236}">
                    <a16:creationId xmlns:a16="http://schemas.microsoft.com/office/drawing/2014/main" id="{2C1ED67D-3B9F-4EBE-1191-AA86A7E67152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895" y="1712"/>
                <a:ext cx="3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K</a:t>
                </a:r>
              </a:p>
            </p:txBody>
          </p:sp>
          <p:sp>
            <p:nvSpPr>
              <p:cNvPr id="108608" name="Oval 69">
                <a:extLst>
                  <a:ext uri="{FF2B5EF4-FFF2-40B4-BE49-F238E27FC236}">
                    <a16:creationId xmlns:a16="http://schemas.microsoft.com/office/drawing/2014/main" id="{D7720DC4-4998-9D04-DA31-AB0795887F6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67" y="1903"/>
                <a:ext cx="63" cy="63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CN" altLang="en-US" sz="2400" b="1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</p:grpSp>
      <p:sp>
        <p:nvSpPr>
          <p:cNvPr id="360518" name="Text Box 70">
            <a:extLst>
              <a:ext uri="{FF2B5EF4-FFF2-40B4-BE49-F238E27FC236}">
                <a16:creationId xmlns:a16="http://schemas.microsoft.com/office/drawing/2014/main" id="{EABFBC39-05A4-8B0B-F89A-9F4D373C2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4" y="5038726"/>
            <a:ext cx="7678737" cy="646331"/>
          </a:xfrm>
          <a:prstGeom prst="rect">
            <a:avLst/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chemeClr val="accent1">
                  <a:gamma/>
                  <a:tint val="7372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当直线为一般位置，平面的某个投影具有积聚性时，交点的一个投影为直线与平面积聚性投影的交点，另一个投影可在直线的另一个投影上找到。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60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518" grpId="0" animBg="1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3701FCE0-A43F-0E12-12FC-DF83D6A417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41513" y="373063"/>
            <a:ext cx="8229600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zh-CN" altLang="en-US" sz="2800" b="1">
                <a:ea typeface="幼圆" panose="02010509060101010101" pitchFamily="49" charset="-122"/>
              </a:rPr>
              <a:t>                          </a:t>
            </a:r>
            <a:r>
              <a:rPr lang="zh-CN" altLang="en-US" sz="2800" b="1">
                <a:solidFill>
                  <a:schemeClr val="tx1"/>
                </a:solidFill>
                <a:ea typeface="幼圆" panose="02010509060101010101" pitchFamily="49" charset="-122"/>
              </a:rPr>
              <a:t>直线可见性的判别</a:t>
            </a:r>
          </a:p>
        </p:txBody>
      </p:sp>
      <p:sp>
        <p:nvSpPr>
          <p:cNvPr id="109571" name="Line 3">
            <a:extLst>
              <a:ext uri="{FF2B5EF4-FFF2-40B4-BE49-F238E27FC236}">
                <a16:creationId xmlns:a16="http://schemas.microsoft.com/office/drawing/2014/main" id="{814AD020-18B9-3901-392E-DAE483A6A514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570788" y="1028700"/>
            <a:ext cx="1204912" cy="1219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9572" name="Line 4">
            <a:extLst>
              <a:ext uri="{FF2B5EF4-FFF2-40B4-BE49-F238E27FC236}">
                <a16:creationId xmlns:a16="http://schemas.microsoft.com/office/drawing/2014/main" id="{17C89C6E-1634-5C0D-C6DF-BA3BADA9FE2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8332788" y="906463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73" name="Line 5">
            <a:extLst>
              <a:ext uri="{FF2B5EF4-FFF2-40B4-BE49-F238E27FC236}">
                <a16:creationId xmlns:a16="http://schemas.microsoft.com/office/drawing/2014/main" id="{0AC5ACD2-5AD9-AAC4-245D-EF2B04C3B8D6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704013" y="3222625"/>
            <a:ext cx="3230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74" name="Text Box 6">
            <a:extLst>
              <a:ext uri="{FF2B5EF4-FFF2-40B4-BE49-F238E27FC236}">
                <a16:creationId xmlns:a16="http://schemas.microsoft.com/office/drawing/2014/main" id="{CB44009E-B235-FF25-EA2B-7AE5D380452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43888" y="571501"/>
            <a:ext cx="3984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9575" name="Text Box 7">
            <a:extLst>
              <a:ext uri="{FF2B5EF4-FFF2-40B4-BE49-F238E27FC236}">
                <a16:creationId xmlns:a16="http://schemas.microsoft.com/office/drawing/2014/main" id="{05B97C1E-B125-6B86-21B0-6ECC7A121F4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94688" y="3929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109576" name="Text Box 8">
            <a:extLst>
              <a:ext uri="{FF2B5EF4-FFF2-40B4-BE49-F238E27FC236}">
                <a16:creationId xmlns:a16="http://schemas.microsoft.com/office/drawing/2014/main" id="{398C7C0D-6517-C783-399C-F483BC99E19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34175" y="1393825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9577" name="Text Box 9">
            <a:extLst>
              <a:ext uri="{FF2B5EF4-FFF2-40B4-BE49-F238E27FC236}">
                <a16:creationId xmlns:a16="http://schemas.microsoft.com/office/drawing/2014/main" id="{9D27A045-7B9C-6151-0E26-848532D3FA7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005639" y="3324225"/>
            <a:ext cx="31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09578" name="Freeform 10">
            <a:extLst>
              <a:ext uri="{FF2B5EF4-FFF2-40B4-BE49-F238E27FC236}">
                <a16:creationId xmlns:a16="http://schemas.microsoft.com/office/drawing/2014/main" id="{7CC8596D-12B1-1612-D9C0-2671978B0594}"/>
              </a:ext>
            </a:extLst>
          </p:cNvPr>
          <p:cNvSpPr>
            <a:spLocks noChangeAspect="1"/>
          </p:cNvSpPr>
          <p:nvPr/>
        </p:nvSpPr>
        <p:spPr bwMode="auto">
          <a:xfrm>
            <a:off x="7072314" y="3709989"/>
            <a:ext cx="2497137" cy="1108075"/>
          </a:xfrm>
          <a:custGeom>
            <a:avLst/>
            <a:gdLst>
              <a:gd name="T0" fmla="*/ 0 w 1966"/>
              <a:gd name="T1" fmla="*/ 0 h 872"/>
              <a:gd name="T2" fmla="*/ 2147483647 w 1966"/>
              <a:gd name="T3" fmla="*/ 2147483647 h 8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66" h="872">
                <a:moveTo>
                  <a:pt x="0" y="0"/>
                </a:moveTo>
                <a:lnTo>
                  <a:pt x="1966" y="872"/>
                </a:ln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79" name="Freeform 11">
            <a:extLst>
              <a:ext uri="{FF2B5EF4-FFF2-40B4-BE49-F238E27FC236}">
                <a16:creationId xmlns:a16="http://schemas.microsoft.com/office/drawing/2014/main" id="{D48DC6DC-22FB-F1E7-617C-3A2C78CAA71B}"/>
              </a:ext>
            </a:extLst>
          </p:cNvPr>
          <p:cNvSpPr>
            <a:spLocks noChangeAspect="1"/>
          </p:cNvSpPr>
          <p:nvPr/>
        </p:nvSpPr>
        <p:spPr bwMode="auto">
          <a:xfrm>
            <a:off x="7072313" y="906464"/>
            <a:ext cx="2520950" cy="2065337"/>
          </a:xfrm>
          <a:custGeom>
            <a:avLst/>
            <a:gdLst>
              <a:gd name="T0" fmla="*/ 0 w 576"/>
              <a:gd name="T1" fmla="*/ 2147483647 h 624"/>
              <a:gd name="T2" fmla="*/ 2147483647 w 576"/>
              <a:gd name="T3" fmla="*/ 0 h 624"/>
              <a:gd name="T4" fmla="*/ 2147483647 w 576"/>
              <a:gd name="T5" fmla="*/ 2147483647 h 624"/>
              <a:gd name="T6" fmla="*/ 0 w 576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6" h="624">
                <a:moveTo>
                  <a:pt x="0" y="240"/>
                </a:moveTo>
                <a:lnTo>
                  <a:pt x="288" y="0"/>
                </a:lnTo>
                <a:lnTo>
                  <a:pt x="576" y="624"/>
                </a:lnTo>
                <a:lnTo>
                  <a:pt x="0" y="240"/>
                </a:lnTo>
                <a:close/>
              </a:path>
            </a:pathLst>
          </a:custGeom>
          <a:solidFill>
            <a:srgbClr val="009999">
              <a:alpha val="50195"/>
            </a:srgbClr>
          </a:solidFill>
          <a:ln w="38100" cmpd="sng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80" name="Text Box 12">
            <a:extLst>
              <a:ext uri="{FF2B5EF4-FFF2-40B4-BE49-F238E27FC236}">
                <a16:creationId xmlns:a16="http://schemas.microsoft.com/office/drawing/2014/main" id="{885E7A3B-DCC5-6AF6-516D-20D15793615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569451" y="4624388"/>
            <a:ext cx="365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09581" name="Text Box 13">
            <a:extLst>
              <a:ext uri="{FF2B5EF4-FFF2-40B4-BE49-F238E27FC236}">
                <a16:creationId xmlns:a16="http://schemas.microsoft.com/office/drawing/2014/main" id="{1FEB3539-E350-072D-7912-5419A750E98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504363" y="2659063"/>
            <a:ext cx="43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9582" name="Line 14">
            <a:extLst>
              <a:ext uri="{FF2B5EF4-FFF2-40B4-BE49-F238E27FC236}">
                <a16:creationId xmlns:a16="http://schemas.microsoft.com/office/drawing/2014/main" id="{F4D818F1-F404-9488-0EC6-77B461AD4544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558088" y="3467100"/>
            <a:ext cx="1217612" cy="11572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83" name="Line 15">
            <a:extLst>
              <a:ext uri="{FF2B5EF4-FFF2-40B4-BE49-F238E27FC236}">
                <a16:creationId xmlns:a16="http://schemas.microsoft.com/office/drawing/2014/main" id="{FE6B3174-B4B2-57F2-4A12-B0A11F4F4D14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8775700" y="10287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84" name="Line 16">
            <a:extLst>
              <a:ext uri="{FF2B5EF4-FFF2-40B4-BE49-F238E27FC236}">
                <a16:creationId xmlns:a16="http://schemas.microsoft.com/office/drawing/2014/main" id="{DFD6D5CB-24A9-54F3-7698-A6558ED11034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558088" y="2247900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85" name="Line 17">
            <a:extLst>
              <a:ext uri="{FF2B5EF4-FFF2-40B4-BE49-F238E27FC236}">
                <a16:creationId xmlns:a16="http://schemas.microsoft.com/office/drawing/2014/main" id="{3C764ABC-F48F-C0C6-CF80-C0D444056E1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069138" y="1698626"/>
            <a:ext cx="0" cy="2011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86" name="Line 18">
            <a:extLst>
              <a:ext uri="{FF2B5EF4-FFF2-40B4-BE49-F238E27FC236}">
                <a16:creationId xmlns:a16="http://schemas.microsoft.com/office/drawing/2014/main" id="{7014DC8C-CCDC-192B-7F4E-BDDE80B9339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9569450" y="2917826"/>
            <a:ext cx="0" cy="1889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87" name="Text Box 19">
            <a:extLst>
              <a:ext uri="{FF2B5EF4-FFF2-40B4-BE49-F238E27FC236}">
                <a16:creationId xmlns:a16="http://schemas.microsoft.com/office/drawing/2014/main" id="{0440D143-DBCE-0125-CB34-F8E12AD07FE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069139" y="1973263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9588" name="Text Box 20">
            <a:extLst>
              <a:ext uri="{FF2B5EF4-FFF2-40B4-BE49-F238E27FC236}">
                <a16:creationId xmlns:a16="http://schemas.microsoft.com/office/drawing/2014/main" id="{78ADD0EB-9A59-B91D-4A41-976CC4ACB5C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496175" y="4441825"/>
            <a:ext cx="312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</a:p>
        </p:txBody>
      </p:sp>
      <p:sp>
        <p:nvSpPr>
          <p:cNvPr id="109589" name="Text Box 21">
            <a:extLst>
              <a:ext uri="{FF2B5EF4-FFF2-40B4-BE49-F238E27FC236}">
                <a16:creationId xmlns:a16="http://schemas.microsoft.com/office/drawing/2014/main" id="{3FBE4805-647F-620B-EC4C-18FCD02BB3E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715376" y="784225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1494" name="Line 22">
            <a:extLst>
              <a:ext uri="{FF2B5EF4-FFF2-40B4-BE49-F238E27FC236}">
                <a16:creationId xmlns:a16="http://schemas.microsoft.com/office/drawing/2014/main" id="{D06631D4-0142-992A-CDC7-A4F252D11AD7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045450" y="1760539"/>
            <a:ext cx="0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61495" name="Group 23">
            <a:extLst>
              <a:ext uri="{FF2B5EF4-FFF2-40B4-BE49-F238E27FC236}">
                <a16:creationId xmlns:a16="http://schemas.microsoft.com/office/drawing/2014/main" id="{0377BC9A-6FD4-469A-43B0-1324D0154D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00975" y="3770313"/>
            <a:ext cx="304800" cy="457200"/>
            <a:chOff x="4080" y="2975"/>
            <a:chExt cx="240" cy="360"/>
          </a:xfrm>
        </p:grpSpPr>
        <p:sp>
          <p:nvSpPr>
            <p:cNvPr id="109638" name="Oval 24">
              <a:extLst>
                <a:ext uri="{FF2B5EF4-FFF2-40B4-BE49-F238E27FC236}">
                  <a16:creationId xmlns:a16="http://schemas.microsoft.com/office/drawing/2014/main" id="{9603D0D3-CE55-D8C7-F503-BE7D7E265B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24" y="3216"/>
              <a:ext cx="96" cy="96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en-US" sz="24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9639" name="Text Box 25">
              <a:extLst>
                <a:ext uri="{FF2B5EF4-FFF2-40B4-BE49-F238E27FC236}">
                  <a16:creationId xmlns:a16="http://schemas.microsoft.com/office/drawing/2014/main" id="{DB0B9360-3315-3AF4-4474-DC4B0A5C559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080" y="2975"/>
              <a:ext cx="19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k</a:t>
              </a:r>
            </a:p>
          </p:txBody>
        </p:sp>
      </p:grpSp>
      <p:sp>
        <p:nvSpPr>
          <p:cNvPr id="109592" name="Text Box 26">
            <a:extLst>
              <a:ext uri="{FF2B5EF4-FFF2-40B4-BE49-F238E27FC236}">
                <a16:creationId xmlns:a16="http://schemas.microsoft.com/office/drawing/2014/main" id="{E89E4A36-65FF-F86E-A29D-2296D98F36D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623175" y="1455738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9593" name="Text Box 27">
            <a:extLst>
              <a:ext uri="{FF2B5EF4-FFF2-40B4-BE49-F238E27FC236}">
                <a16:creationId xmlns:a16="http://schemas.microsoft.com/office/drawing/2014/main" id="{CF699EF4-588F-3A7B-9BA8-6487CD92103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775700" y="3160713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</a:p>
        </p:txBody>
      </p:sp>
      <p:sp>
        <p:nvSpPr>
          <p:cNvPr id="361500" name="Text Box 28">
            <a:extLst>
              <a:ext uri="{FF2B5EF4-FFF2-40B4-BE49-F238E27FC236}">
                <a16:creationId xmlns:a16="http://schemas.microsoft.com/office/drawing/2014/main" id="{4695E436-2EAC-5666-6931-9560DC6B0BC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546350" y="5119688"/>
            <a:ext cx="7588250" cy="923330"/>
          </a:xfrm>
          <a:prstGeom prst="rect">
            <a:avLst/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chemeClr val="accent1">
                  <a:gamma/>
                  <a:tint val="7372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     </a:t>
            </a:r>
            <a:r>
              <a:rPr lang="zh-CN" altLang="en-US">
                <a:ea typeface="宋体" pitchFamily="2" charset="-122"/>
              </a:rPr>
              <a:t>特殊位置线面相交，根据平面的积聚性投影，能够直接判别直线的可见性</a:t>
            </a:r>
            <a:r>
              <a:rPr lang="en-US" altLang="zh-CN">
                <a:ea typeface="宋体" pitchFamily="2" charset="-122"/>
              </a:rPr>
              <a:t>----</a:t>
            </a:r>
            <a:r>
              <a:rPr lang="zh-CN" altLang="en-US">
                <a:solidFill>
                  <a:schemeClr val="hlink"/>
                </a:solidFill>
                <a:ea typeface="宋体" pitchFamily="2" charset="-122"/>
              </a:rPr>
              <a:t>观察法</a:t>
            </a:r>
            <a:r>
              <a:rPr lang="zh-CN" altLang="en-US">
                <a:ea typeface="宋体" pitchFamily="2" charset="-122"/>
              </a:rPr>
              <a:t>，由水平投影可知</a:t>
            </a:r>
            <a:r>
              <a:rPr lang="en-US" altLang="zh-CN" i="1">
                <a:ea typeface="宋体" pitchFamily="2" charset="-122"/>
              </a:rPr>
              <a:t>KM</a:t>
            </a:r>
            <a:r>
              <a:rPr lang="zh-CN" altLang="en-US">
                <a:ea typeface="宋体" pitchFamily="2" charset="-122"/>
              </a:rPr>
              <a:t>段在平面前，故正面投影上</a:t>
            </a:r>
            <a:r>
              <a:rPr lang="en-US" altLang="zh-CN" i="1">
                <a:ea typeface="宋体" pitchFamily="2" charset="-122"/>
              </a:rPr>
              <a:t>k</a:t>
            </a:r>
            <a:r>
              <a:rPr lang="en-US" altLang="zh-CN" i="1">
                <a:ea typeface="宋体" pitchFamily="2" charset="-122"/>
                <a:sym typeface="Symbol" pitchFamily="18" charset="2"/>
              </a:rPr>
              <a:t>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i="1">
                <a:ea typeface="宋体" pitchFamily="2" charset="-122"/>
              </a:rPr>
              <a:t>m</a:t>
            </a:r>
            <a:r>
              <a:rPr lang="en-US" altLang="zh-CN" i="1">
                <a:ea typeface="宋体" pitchFamily="2" charset="-122"/>
                <a:sym typeface="Symbol" pitchFamily="18" charset="2"/>
              </a:rPr>
              <a:t>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zh-CN" altLang="en-US">
                <a:ea typeface="宋体" pitchFamily="2" charset="-122"/>
              </a:rPr>
              <a:t>为可见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。 </a:t>
            </a:r>
          </a:p>
        </p:txBody>
      </p:sp>
      <p:sp>
        <p:nvSpPr>
          <p:cNvPr id="361501" name="Freeform 29">
            <a:extLst>
              <a:ext uri="{FF2B5EF4-FFF2-40B4-BE49-F238E27FC236}">
                <a16:creationId xmlns:a16="http://schemas.microsoft.com/office/drawing/2014/main" id="{0AC28C12-420C-7D43-5C79-F5347E680A04}"/>
              </a:ext>
            </a:extLst>
          </p:cNvPr>
          <p:cNvSpPr>
            <a:spLocks noChangeAspect="1"/>
          </p:cNvSpPr>
          <p:nvPr/>
        </p:nvSpPr>
        <p:spPr bwMode="auto">
          <a:xfrm>
            <a:off x="7577139" y="1803400"/>
            <a:ext cx="441325" cy="444500"/>
          </a:xfrm>
          <a:custGeom>
            <a:avLst/>
            <a:gdLst>
              <a:gd name="T0" fmla="*/ 0 w 348"/>
              <a:gd name="T1" fmla="*/ 2147483647 h 350"/>
              <a:gd name="T2" fmla="*/ 2147483647 w 348"/>
              <a:gd name="T3" fmla="*/ 0 h 3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8" h="350">
                <a:moveTo>
                  <a:pt x="0" y="350"/>
                </a:moveTo>
                <a:lnTo>
                  <a:pt x="348" y="0"/>
                </a:ln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1502" name="Freeform 30">
            <a:extLst>
              <a:ext uri="{FF2B5EF4-FFF2-40B4-BE49-F238E27FC236}">
                <a16:creationId xmlns:a16="http://schemas.microsoft.com/office/drawing/2014/main" id="{AB722906-5D6A-9370-2E74-F24093080DB2}"/>
              </a:ext>
            </a:extLst>
          </p:cNvPr>
          <p:cNvSpPr>
            <a:spLocks noChangeAspect="1"/>
          </p:cNvSpPr>
          <p:nvPr/>
        </p:nvSpPr>
        <p:spPr bwMode="auto">
          <a:xfrm>
            <a:off x="8132764" y="1333500"/>
            <a:ext cx="358775" cy="350838"/>
          </a:xfrm>
          <a:custGeom>
            <a:avLst/>
            <a:gdLst>
              <a:gd name="T0" fmla="*/ 0 w 282"/>
              <a:gd name="T1" fmla="*/ 2147483647 h 276"/>
              <a:gd name="T2" fmla="*/ 2147483647 w 282"/>
              <a:gd name="T3" fmla="*/ 0 h 2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2" h="276">
                <a:moveTo>
                  <a:pt x="0" y="276"/>
                </a:moveTo>
                <a:lnTo>
                  <a:pt x="282" y="0"/>
                </a:lnTo>
              </a:path>
            </a:pathLst>
          </a:custGeom>
          <a:noFill/>
          <a:ln w="28575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1503" name="Freeform 31">
            <a:extLst>
              <a:ext uri="{FF2B5EF4-FFF2-40B4-BE49-F238E27FC236}">
                <a16:creationId xmlns:a16="http://schemas.microsoft.com/office/drawing/2014/main" id="{E07A707F-A288-8154-E0C4-527ABE7F70AA}"/>
              </a:ext>
            </a:extLst>
          </p:cNvPr>
          <p:cNvSpPr>
            <a:spLocks noChangeAspect="1"/>
          </p:cNvSpPr>
          <p:nvPr/>
        </p:nvSpPr>
        <p:spPr bwMode="auto">
          <a:xfrm>
            <a:off x="8551864" y="1028700"/>
            <a:ext cx="230187" cy="230188"/>
          </a:xfrm>
          <a:custGeom>
            <a:avLst/>
            <a:gdLst>
              <a:gd name="T0" fmla="*/ 0 w 182"/>
              <a:gd name="T1" fmla="*/ 2147483647 h 182"/>
              <a:gd name="T2" fmla="*/ 2147483647 w 182"/>
              <a:gd name="T3" fmla="*/ 0 h 1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2" h="182">
                <a:moveTo>
                  <a:pt x="0" y="182"/>
                </a:moveTo>
                <a:lnTo>
                  <a:pt x="182" y="0"/>
                </a:ln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1504" name="Oval 32">
            <a:extLst>
              <a:ext uri="{FF2B5EF4-FFF2-40B4-BE49-F238E27FC236}">
                <a16:creationId xmlns:a16="http://schemas.microsoft.com/office/drawing/2014/main" id="{92DFD6B1-2C2F-FD71-C43C-2A6F1AA25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538" y="1676400"/>
            <a:ext cx="127000" cy="1270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zh-CN" altLang="en-US" sz="24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9599" name="Text Box 33">
            <a:extLst>
              <a:ext uri="{FF2B5EF4-FFF2-40B4-BE49-F238E27FC236}">
                <a16:creationId xmlns:a16="http://schemas.microsoft.com/office/drawing/2014/main" id="{355435F3-EA5B-DD3A-EBDF-C65C0092E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550" y="2998789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</a:p>
        </p:txBody>
      </p:sp>
      <p:sp>
        <p:nvSpPr>
          <p:cNvPr id="109600" name="Text Box 34">
            <a:extLst>
              <a:ext uri="{FF2B5EF4-FFF2-40B4-BE49-F238E27FC236}">
                <a16:creationId xmlns:a16="http://schemas.microsoft.com/office/drawing/2014/main" id="{7826382D-AD4F-D662-3110-4E8B4A13F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75" y="3005139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 i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</a:p>
        </p:txBody>
      </p:sp>
      <p:grpSp>
        <p:nvGrpSpPr>
          <p:cNvPr id="361507" name="Group 35">
            <a:extLst>
              <a:ext uri="{FF2B5EF4-FFF2-40B4-BE49-F238E27FC236}">
                <a16:creationId xmlns:a16="http://schemas.microsoft.com/office/drawing/2014/main" id="{020B48CD-1227-3CF9-DE99-2CDB0966E63B}"/>
              </a:ext>
            </a:extLst>
          </p:cNvPr>
          <p:cNvGrpSpPr>
            <a:grpSpLocks/>
          </p:cNvGrpSpPr>
          <p:nvPr/>
        </p:nvGrpSpPr>
        <p:grpSpPr bwMode="auto">
          <a:xfrm>
            <a:off x="2571751" y="1443038"/>
            <a:ext cx="3833813" cy="3117850"/>
            <a:chOff x="1992" y="909"/>
            <a:chExt cx="2415" cy="1964"/>
          </a:xfrm>
        </p:grpSpPr>
        <p:sp>
          <p:nvSpPr>
            <p:cNvPr id="109602" name="Rectangle 36">
              <a:extLst>
                <a:ext uri="{FF2B5EF4-FFF2-40B4-BE49-F238E27FC236}">
                  <a16:creationId xmlns:a16="http://schemas.microsoft.com/office/drawing/2014/main" id="{C1AAFDBE-23CB-4454-0AAB-B1ECCE6ED2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909"/>
              <a:ext cx="1732" cy="1092"/>
            </a:xfrm>
            <a:prstGeom prst="rect">
              <a:avLst/>
            </a:prstGeom>
            <a:solidFill>
              <a:srgbClr val="33CC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en-US" sz="24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9603" name="Freeform 37">
              <a:extLst>
                <a:ext uri="{FF2B5EF4-FFF2-40B4-BE49-F238E27FC236}">
                  <a16:creationId xmlns:a16="http://schemas.microsoft.com/office/drawing/2014/main" id="{1C482CCB-CF7D-5E6B-7C89-FDDC5DA7E5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92" y="2001"/>
              <a:ext cx="2415" cy="833"/>
            </a:xfrm>
            <a:custGeom>
              <a:avLst/>
              <a:gdLst>
                <a:gd name="T0" fmla="*/ 0 w 2208"/>
                <a:gd name="T1" fmla="*/ 0 h 624"/>
                <a:gd name="T2" fmla="*/ 1675 w 2208"/>
                <a:gd name="T3" fmla="*/ 14971 h 624"/>
                <a:gd name="T4" fmla="*/ 5917 w 2208"/>
                <a:gd name="T5" fmla="*/ 14971 h 624"/>
                <a:gd name="T6" fmla="*/ 4246 w 2208"/>
                <a:gd name="T7" fmla="*/ 0 h 624"/>
                <a:gd name="T8" fmla="*/ 0 w 2208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8" h="624">
                  <a:moveTo>
                    <a:pt x="0" y="0"/>
                  </a:moveTo>
                  <a:lnTo>
                    <a:pt x="624" y="624"/>
                  </a:lnTo>
                  <a:lnTo>
                    <a:pt x="2208" y="624"/>
                  </a:lnTo>
                  <a:lnTo>
                    <a:pt x="1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604" name="Text Box 38">
              <a:extLst>
                <a:ext uri="{FF2B5EF4-FFF2-40B4-BE49-F238E27FC236}">
                  <a16:creationId xmlns:a16="http://schemas.microsoft.com/office/drawing/2014/main" id="{F62147A2-E172-0BBB-B577-EDC2314DDD6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92" y="920"/>
              <a:ext cx="1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</a:p>
          </p:txBody>
        </p:sp>
        <p:sp>
          <p:nvSpPr>
            <p:cNvPr id="109605" name="Text Box 39">
              <a:extLst>
                <a:ext uri="{FF2B5EF4-FFF2-40B4-BE49-F238E27FC236}">
                  <a16:creationId xmlns:a16="http://schemas.microsoft.com/office/drawing/2014/main" id="{D84799D2-2150-79BF-5D05-09131EC9724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906" y="2517"/>
              <a:ext cx="3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109606" name="Text Box 40">
              <a:extLst>
                <a:ext uri="{FF2B5EF4-FFF2-40B4-BE49-F238E27FC236}">
                  <a16:creationId xmlns:a16="http://schemas.microsoft.com/office/drawing/2014/main" id="{D6777E07-0EA0-4206-5E05-2FDF8270E36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161" y="2078"/>
              <a:ext cx="4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kumimoji="1" lang="en-US" altLang="zh-CN" sz="2400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109607" name="Freeform 41">
              <a:extLst>
                <a:ext uri="{FF2B5EF4-FFF2-40B4-BE49-F238E27FC236}">
                  <a16:creationId xmlns:a16="http://schemas.microsoft.com/office/drawing/2014/main" id="{27704BE3-C971-C0EB-6E0D-9AE4F7CFA1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51" y="1052"/>
              <a:ext cx="1492" cy="1696"/>
            </a:xfrm>
            <a:custGeom>
              <a:avLst/>
              <a:gdLst>
                <a:gd name="T0" fmla="*/ 193 w 1824"/>
                <a:gd name="T1" fmla="*/ 298 h 2016"/>
                <a:gd name="T2" fmla="*/ 0 w 1824"/>
                <a:gd name="T3" fmla="*/ 193 h 2016"/>
                <a:gd name="T4" fmla="*/ 0 w 1824"/>
                <a:gd name="T5" fmla="*/ 0 h 2016"/>
                <a:gd name="T6" fmla="*/ 200 w 1824"/>
                <a:gd name="T7" fmla="*/ 93 h 2016"/>
                <a:gd name="T8" fmla="*/ 200 w 1824"/>
                <a:gd name="T9" fmla="*/ 301 h 2016"/>
                <a:gd name="T10" fmla="*/ 193 w 1824"/>
                <a:gd name="T11" fmla="*/ 298 h 2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24" h="2016">
                  <a:moveTo>
                    <a:pt x="1764" y="1993"/>
                  </a:moveTo>
                  <a:lnTo>
                    <a:pt x="0" y="1296"/>
                  </a:lnTo>
                  <a:lnTo>
                    <a:pt x="0" y="0"/>
                  </a:lnTo>
                  <a:lnTo>
                    <a:pt x="1824" y="624"/>
                  </a:lnTo>
                  <a:lnTo>
                    <a:pt x="1824" y="2016"/>
                  </a:lnTo>
                  <a:lnTo>
                    <a:pt x="1764" y="1993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608" name="Text Box 42">
              <a:extLst>
                <a:ext uri="{FF2B5EF4-FFF2-40B4-BE49-F238E27FC236}">
                  <a16:creationId xmlns:a16="http://schemas.microsoft.com/office/drawing/2014/main" id="{A6AC634C-0DD0-7350-55A8-834047BDEDB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366" y="1104"/>
              <a:ext cx="1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</a:p>
          </p:txBody>
        </p:sp>
        <p:sp>
          <p:nvSpPr>
            <p:cNvPr id="109609" name="Line 43">
              <a:extLst>
                <a:ext uri="{FF2B5EF4-FFF2-40B4-BE49-F238E27FC236}">
                  <a16:creationId xmlns:a16="http://schemas.microsoft.com/office/drawing/2014/main" id="{76574994-6577-6A01-106F-3B9F96B4777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351" y="2142"/>
              <a:ext cx="118" cy="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610" name="Line 44">
              <a:extLst>
                <a:ext uri="{FF2B5EF4-FFF2-40B4-BE49-F238E27FC236}">
                  <a16:creationId xmlns:a16="http://schemas.microsoft.com/office/drawing/2014/main" id="{A612DEC6-D322-9272-7AEA-50190D9D0A1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25" y="2708"/>
              <a:ext cx="118" cy="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611" name="Line 45">
              <a:extLst>
                <a:ext uri="{FF2B5EF4-FFF2-40B4-BE49-F238E27FC236}">
                  <a16:creationId xmlns:a16="http://schemas.microsoft.com/office/drawing/2014/main" id="{6BFB04D8-7709-D161-10E1-748AA4D4E61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136" y="1496"/>
              <a:ext cx="314" cy="40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612" name="Text Box 46">
              <a:extLst>
                <a:ext uri="{FF2B5EF4-FFF2-40B4-BE49-F238E27FC236}">
                  <a16:creationId xmlns:a16="http://schemas.microsoft.com/office/drawing/2014/main" id="{A26BC943-C84C-7ED3-F54A-FA512218E4B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448" y="1754"/>
              <a:ext cx="3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09613" name="Text Box 47">
              <a:extLst>
                <a:ext uri="{FF2B5EF4-FFF2-40B4-BE49-F238E27FC236}">
                  <a16:creationId xmlns:a16="http://schemas.microsoft.com/office/drawing/2014/main" id="{56E5721F-5EF3-E281-5DD0-57901FC9CC7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529" y="2298"/>
              <a:ext cx="3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09614" name="Line 48">
              <a:extLst>
                <a:ext uri="{FF2B5EF4-FFF2-40B4-BE49-F238E27FC236}">
                  <a16:creationId xmlns:a16="http://schemas.microsoft.com/office/drawing/2014/main" id="{FF4BEAF3-0569-828C-2203-6369AB8EBC1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65" y="2264"/>
              <a:ext cx="903" cy="36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615" name="Line 49">
              <a:extLst>
                <a:ext uri="{FF2B5EF4-FFF2-40B4-BE49-F238E27FC236}">
                  <a16:creationId xmlns:a16="http://schemas.microsoft.com/office/drawing/2014/main" id="{4BA12D17-047F-767F-98FA-EC683E75DF9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665" y="1941"/>
              <a:ext cx="0" cy="3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616" name="Line 50">
              <a:extLst>
                <a:ext uri="{FF2B5EF4-FFF2-40B4-BE49-F238E27FC236}">
                  <a16:creationId xmlns:a16="http://schemas.microsoft.com/office/drawing/2014/main" id="{B694087E-2417-A3C2-D0D2-5960A346A50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568" y="2425"/>
              <a:ext cx="0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617" name="Text Box 51">
              <a:extLst>
                <a:ext uri="{FF2B5EF4-FFF2-40B4-BE49-F238E27FC236}">
                  <a16:creationId xmlns:a16="http://schemas.microsoft.com/office/drawing/2014/main" id="{983EE003-8237-46D9-B1ED-490BA2B85E8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547" y="2218"/>
              <a:ext cx="3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09618" name="Text Box 52">
              <a:extLst>
                <a:ext uri="{FF2B5EF4-FFF2-40B4-BE49-F238E27FC236}">
                  <a16:creationId xmlns:a16="http://schemas.microsoft.com/office/drawing/2014/main" id="{033C77C6-6FCD-5878-E77A-0B75DDA96B9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467" y="2585"/>
              <a:ext cx="3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09619" name="Line 53">
              <a:extLst>
                <a:ext uri="{FF2B5EF4-FFF2-40B4-BE49-F238E27FC236}">
                  <a16:creationId xmlns:a16="http://schemas.microsoft.com/office/drawing/2014/main" id="{2AE3F300-A9C2-47F2-7E4E-E322306B1C6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019" y="1496"/>
              <a:ext cx="0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620" name="Line 54">
              <a:extLst>
                <a:ext uri="{FF2B5EF4-FFF2-40B4-BE49-F238E27FC236}">
                  <a16:creationId xmlns:a16="http://schemas.microsoft.com/office/drawing/2014/main" id="{2E22EFFE-69C2-280E-F04E-F5602B20DD9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096" y="1940"/>
              <a:ext cx="0" cy="4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621" name="Line 55">
              <a:extLst>
                <a:ext uri="{FF2B5EF4-FFF2-40B4-BE49-F238E27FC236}">
                  <a16:creationId xmlns:a16="http://schemas.microsoft.com/office/drawing/2014/main" id="{B314238F-70BF-63D3-F44A-5E9BD7974B1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474" y="1294"/>
              <a:ext cx="118" cy="1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622" name="Text Box 56">
              <a:extLst>
                <a:ext uri="{FF2B5EF4-FFF2-40B4-BE49-F238E27FC236}">
                  <a16:creationId xmlns:a16="http://schemas.microsoft.com/office/drawing/2014/main" id="{B6C61569-5868-5510-1C6C-0CC1AB7DAF8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482" y="1036"/>
              <a:ext cx="3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</a:p>
          </p:txBody>
        </p:sp>
        <p:sp>
          <p:nvSpPr>
            <p:cNvPr id="109623" name="Line 57">
              <a:extLst>
                <a:ext uri="{FF2B5EF4-FFF2-40B4-BE49-F238E27FC236}">
                  <a16:creationId xmlns:a16="http://schemas.microsoft.com/office/drawing/2014/main" id="{63922C64-2FA5-517C-3887-BFF2BF712FC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643" y="1940"/>
              <a:ext cx="454" cy="58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624" name="Text Box 58">
              <a:extLst>
                <a:ext uri="{FF2B5EF4-FFF2-40B4-BE49-F238E27FC236}">
                  <a16:creationId xmlns:a16="http://schemas.microsoft.com/office/drawing/2014/main" id="{4A094BAF-17F2-1FD9-B5D5-EAF6C3AB546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325" y="2393"/>
              <a:ext cx="3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</a:p>
          </p:txBody>
        </p:sp>
        <p:sp>
          <p:nvSpPr>
            <p:cNvPr id="109625" name="Line 59">
              <a:extLst>
                <a:ext uri="{FF2B5EF4-FFF2-40B4-BE49-F238E27FC236}">
                  <a16:creationId xmlns:a16="http://schemas.microsoft.com/office/drawing/2014/main" id="{F7BC3902-7850-EF01-ECE8-88D97F1A8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2" y="2514"/>
              <a:ext cx="0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09626" name="Line 60">
              <a:extLst>
                <a:ext uri="{FF2B5EF4-FFF2-40B4-BE49-F238E27FC236}">
                  <a16:creationId xmlns:a16="http://schemas.microsoft.com/office/drawing/2014/main" id="{F998B612-2D94-897F-9F91-B23438CA1E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8" y="2120"/>
              <a:ext cx="960" cy="58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09627" name="Line 61">
              <a:extLst>
                <a:ext uri="{FF2B5EF4-FFF2-40B4-BE49-F238E27FC236}">
                  <a16:creationId xmlns:a16="http://schemas.microsoft.com/office/drawing/2014/main" id="{583C4C9D-2ACF-DD91-0744-D721C9DE0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288"/>
              <a:ext cx="0" cy="8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09628" name="Freeform 62">
              <a:extLst>
                <a:ext uri="{FF2B5EF4-FFF2-40B4-BE49-F238E27FC236}">
                  <a16:creationId xmlns:a16="http://schemas.microsoft.com/office/drawing/2014/main" id="{D8FF950D-A2DD-6565-1CE1-E1888A682D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65" y="1496"/>
              <a:ext cx="903" cy="929"/>
            </a:xfrm>
            <a:custGeom>
              <a:avLst/>
              <a:gdLst>
                <a:gd name="T0" fmla="*/ 0 w 1104"/>
                <a:gd name="T1" fmla="*/ 79 h 1104"/>
                <a:gd name="T2" fmla="*/ 121 w 1104"/>
                <a:gd name="T3" fmla="*/ 166 h 1104"/>
                <a:gd name="T4" fmla="*/ 47 w 1104"/>
                <a:gd name="T5" fmla="*/ 0 h 1104"/>
                <a:gd name="T6" fmla="*/ 0 w 1104"/>
                <a:gd name="T7" fmla="*/ 79 h 11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4" h="1104">
                  <a:moveTo>
                    <a:pt x="0" y="528"/>
                  </a:moveTo>
                  <a:lnTo>
                    <a:pt x="1104" y="1104"/>
                  </a:lnTo>
                  <a:lnTo>
                    <a:pt x="432" y="0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285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09629" name="Group 63">
              <a:extLst>
                <a:ext uri="{FF2B5EF4-FFF2-40B4-BE49-F238E27FC236}">
                  <a16:creationId xmlns:a16="http://schemas.microsoft.com/office/drawing/2014/main" id="{65CD416D-9447-FEB8-0A8F-11F273CE3C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5" y="2410"/>
              <a:ext cx="314" cy="297"/>
              <a:chOff x="3035" y="2410"/>
              <a:chExt cx="314" cy="297"/>
            </a:xfrm>
          </p:grpSpPr>
          <p:sp>
            <p:nvSpPr>
              <p:cNvPr id="109636" name="Text Box 64">
                <a:extLst>
                  <a:ext uri="{FF2B5EF4-FFF2-40B4-BE49-F238E27FC236}">
                    <a16:creationId xmlns:a16="http://schemas.microsoft.com/office/drawing/2014/main" id="{222A7938-E413-C076-A643-47E7ECEEE51F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035" y="2419"/>
                <a:ext cx="3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k</a:t>
                </a:r>
              </a:p>
            </p:txBody>
          </p:sp>
          <p:sp>
            <p:nvSpPr>
              <p:cNvPr id="109637" name="Oval 65">
                <a:extLst>
                  <a:ext uri="{FF2B5EF4-FFF2-40B4-BE49-F238E27FC236}">
                    <a16:creationId xmlns:a16="http://schemas.microsoft.com/office/drawing/2014/main" id="{0AF56C82-DED5-C083-69EE-9F6DF1DC4AB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66" y="2410"/>
                <a:ext cx="63" cy="63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CN" altLang="en-US" sz="2400" b="1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109630" name="Text Box 66">
              <a:extLst>
                <a:ext uri="{FF2B5EF4-FFF2-40B4-BE49-F238E27FC236}">
                  <a16:creationId xmlns:a16="http://schemas.microsoft.com/office/drawing/2014/main" id="{56B57576-3B3A-C198-CC33-D9759E97C2F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875" y="2368"/>
              <a:ext cx="3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109631" name="Text Box 67">
              <a:extLst>
                <a:ext uri="{FF2B5EF4-FFF2-40B4-BE49-F238E27FC236}">
                  <a16:creationId xmlns:a16="http://schemas.microsoft.com/office/drawing/2014/main" id="{AE02AC86-4025-ED77-C4D1-079361C7CC1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55" y="1266"/>
              <a:ext cx="3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grpSp>
          <p:nvGrpSpPr>
            <p:cNvPr id="109632" name="Group 68">
              <a:extLst>
                <a:ext uri="{FF2B5EF4-FFF2-40B4-BE49-F238E27FC236}">
                  <a16:creationId xmlns:a16="http://schemas.microsoft.com/office/drawing/2014/main" id="{4EE24018-7764-57C8-4FCC-26DEB642A5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" y="1712"/>
              <a:ext cx="314" cy="288"/>
              <a:chOff x="2895" y="1712"/>
              <a:chExt cx="314" cy="288"/>
            </a:xfrm>
          </p:grpSpPr>
          <p:sp>
            <p:nvSpPr>
              <p:cNvPr id="109633" name="Oval 69">
                <a:extLst>
                  <a:ext uri="{FF2B5EF4-FFF2-40B4-BE49-F238E27FC236}">
                    <a16:creationId xmlns:a16="http://schemas.microsoft.com/office/drawing/2014/main" id="{34166AC0-D404-9278-75EB-155D6AACEAC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77" y="1920"/>
                <a:ext cx="39" cy="4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CN" altLang="en-US" sz="2400" b="1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09634" name="Text Box 70">
                <a:extLst>
                  <a:ext uri="{FF2B5EF4-FFF2-40B4-BE49-F238E27FC236}">
                    <a16:creationId xmlns:a16="http://schemas.microsoft.com/office/drawing/2014/main" id="{14F4EE06-754B-C4B9-22F1-42A0050EDAB8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895" y="1712"/>
                <a:ext cx="3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K</a:t>
                </a:r>
              </a:p>
            </p:txBody>
          </p:sp>
          <p:sp>
            <p:nvSpPr>
              <p:cNvPr id="109635" name="Oval 71">
                <a:extLst>
                  <a:ext uri="{FF2B5EF4-FFF2-40B4-BE49-F238E27FC236}">
                    <a16:creationId xmlns:a16="http://schemas.microsoft.com/office/drawing/2014/main" id="{78311D4D-4062-23F4-7F0F-90BF0AFC7EC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67" y="1903"/>
                <a:ext cx="63" cy="63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CN" altLang="en-US" sz="2400" b="1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6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6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61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361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1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1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1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500" grpId="0" animBg="1"/>
      <p:bldP spid="36150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>
            <a:extLst>
              <a:ext uri="{FF2B5EF4-FFF2-40B4-BE49-F238E27FC236}">
                <a16:creationId xmlns:a16="http://schemas.microsoft.com/office/drawing/2014/main" id="{A05DCE3F-814A-0126-515C-F76558CBB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763" y="419101"/>
            <a:ext cx="8520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800" b="1">
                <a:solidFill>
                  <a:schemeClr val="accent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    </a:t>
            </a:r>
            <a:r>
              <a:rPr kumimoji="1" lang="zh-CN" altLang="en-US" sz="2800" b="1">
                <a:latin typeface="幼圆" panose="02010509060101010101" pitchFamily="49" charset="-122"/>
                <a:ea typeface="幼圆" panose="02010509060101010101" pitchFamily="49" charset="-122"/>
              </a:rPr>
              <a:t>投影面垂直线与投影面倾斜面相交 </a:t>
            </a:r>
          </a:p>
        </p:txBody>
      </p:sp>
      <p:sp>
        <p:nvSpPr>
          <p:cNvPr id="110595" name="Line 3">
            <a:extLst>
              <a:ext uri="{FF2B5EF4-FFF2-40B4-BE49-F238E27FC236}">
                <a16:creationId xmlns:a16="http://schemas.microsoft.com/office/drawing/2014/main" id="{37D2F43A-5A7A-219C-22E2-9E864A50E3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9513" y="4248150"/>
            <a:ext cx="397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0596" name="Line 4">
            <a:extLst>
              <a:ext uri="{FF2B5EF4-FFF2-40B4-BE49-F238E27FC236}">
                <a16:creationId xmlns:a16="http://schemas.microsoft.com/office/drawing/2014/main" id="{23957B23-06CC-979A-38C3-F4DE3EDFB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6563" y="3162300"/>
            <a:ext cx="0" cy="283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0597" name="Line 5">
            <a:extLst>
              <a:ext uri="{FF2B5EF4-FFF2-40B4-BE49-F238E27FC236}">
                <a16:creationId xmlns:a16="http://schemas.microsoft.com/office/drawing/2014/main" id="{3028E73E-7911-D5E8-6F06-D926DA711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9663" y="3790950"/>
            <a:ext cx="0" cy="933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0598" name="Line 6">
            <a:extLst>
              <a:ext uri="{FF2B5EF4-FFF2-40B4-BE49-F238E27FC236}">
                <a16:creationId xmlns:a16="http://schemas.microsoft.com/office/drawing/2014/main" id="{D1E68C51-E1A8-A3AD-3648-E1EA4F4C9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1713" y="1809751"/>
            <a:ext cx="0" cy="3743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0599" name="Line 7">
            <a:extLst>
              <a:ext uri="{FF2B5EF4-FFF2-40B4-BE49-F238E27FC236}">
                <a16:creationId xmlns:a16="http://schemas.microsoft.com/office/drawing/2014/main" id="{BABD7569-DEB1-897B-86D8-6561EA8B8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6563" y="3162300"/>
            <a:ext cx="19431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0600" name="Line 8">
            <a:extLst>
              <a:ext uri="{FF2B5EF4-FFF2-40B4-BE49-F238E27FC236}">
                <a16:creationId xmlns:a16="http://schemas.microsoft.com/office/drawing/2014/main" id="{A1A37C7B-3C9D-43BC-D027-804BBFF018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00613" y="1828800"/>
            <a:ext cx="1181100" cy="1962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0601" name="Line 9">
            <a:extLst>
              <a:ext uri="{FF2B5EF4-FFF2-40B4-BE49-F238E27FC236}">
                <a16:creationId xmlns:a16="http://schemas.microsoft.com/office/drawing/2014/main" id="{5456E073-03FC-1518-D8B3-ABE0C619E6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6563" y="1828800"/>
            <a:ext cx="3105150" cy="1333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0602" name="Line 10">
            <a:extLst>
              <a:ext uri="{FF2B5EF4-FFF2-40B4-BE49-F238E27FC236}">
                <a16:creationId xmlns:a16="http://schemas.microsoft.com/office/drawing/2014/main" id="{CBBBDAB5-53DA-852C-C19A-C6D637E52B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6563" y="4667250"/>
            <a:ext cx="1943100" cy="131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0603" name="Line 11">
            <a:extLst>
              <a:ext uri="{FF2B5EF4-FFF2-40B4-BE49-F238E27FC236}">
                <a16:creationId xmlns:a16="http://schemas.microsoft.com/office/drawing/2014/main" id="{4484ADF8-4504-5D46-3DDA-9A5581673D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9663" y="4667250"/>
            <a:ext cx="1162050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0604" name="Line 12">
            <a:extLst>
              <a:ext uri="{FF2B5EF4-FFF2-40B4-BE49-F238E27FC236}">
                <a16:creationId xmlns:a16="http://schemas.microsoft.com/office/drawing/2014/main" id="{FE1822C8-CEFF-6C67-F659-E59A86F9D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6563" y="5543550"/>
            <a:ext cx="3105150" cy="438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0605" name="Line 13">
            <a:extLst>
              <a:ext uri="{FF2B5EF4-FFF2-40B4-BE49-F238E27FC236}">
                <a16:creationId xmlns:a16="http://schemas.microsoft.com/office/drawing/2014/main" id="{E3ADC752-1B23-44C3-7FD9-E6C465AB7C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6713" y="2228850"/>
            <a:ext cx="0" cy="171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0606" name="Line 14">
            <a:extLst>
              <a:ext uri="{FF2B5EF4-FFF2-40B4-BE49-F238E27FC236}">
                <a16:creationId xmlns:a16="http://schemas.microsoft.com/office/drawing/2014/main" id="{E7FC96E3-FE9C-D17D-6DC1-8565C2DCB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6713" y="3924300"/>
            <a:ext cx="0" cy="149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62511" name="Line 15">
            <a:extLst>
              <a:ext uri="{FF2B5EF4-FFF2-40B4-BE49-F238E27FC236}">
                <a16:creationId xmlns:a16="http://schemas.microsoft.com/office/drawing/2014/main" id="{EB39E216-4EC4-D51F-A84F-084AC5B9C8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5613" y="4967288"/>
            <a:ext cx="2317750" cy="101441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0608" name="Text Box 16">
            <a:extLst>
              <a:ext uri="{FF2B5EF4-FFF2-40B4-BE49-F238E27FC236}">
                <a16:creationId xmlns:a16="http://schemas.microsoft.com/office/drawing/2014/main" id="{D7E48295-CB0E-0737-00DB-8A0E7F441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763" y="402113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</a:p>
        </p:txBody>
      </p:sp>
      <p:sp>
        <p:nvSpPr>
          <p:cNvPr id="110609" name="Text Box 17">
            <a:extLst>
              <a:ext uri="{FF2B5EF4-FFF2-40B4-BE49-F238E27FC236}">
                <a16:creationId xmlns:a16="http://schemas.microsoft.com/office/drawing/2014/main" id="{8FBED466-E128-53AF-5FBE-5069C2DA4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650" y="330993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</a:p>
        </p:txBody>
      </p:sp>
      <p:sp>
        <p:nvSpPr>
          <p:cNvPr id="110610" name="Text Box 18">
            <a:extLst>
              <a:ext uri="{FF2B5EF4-FFF2-40B4-BE49-F238E27FC236}">
                <a16:creationId xmlns:a16="http://schemas.microsoft.com/office/drawing/2014/main" id="{B71D2AD0-183E-0221-033E-FC51B94A9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4" y="1695450"/>
            <a:ext cx="581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a</a:t>
            </a:r>
            <a:endParaRPr kumimoji="1" lang="en-US" altLang="zh-CN" sz="2400" b="1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0611" name="Text Box 19">
            <a:extLst>
              <a:ext uri="{FF2B5EF4-FFF2-40B4-BE49-F238E27FC236}">
                <a16:creationId xmlns:a16="http://schemas.microsoft.com/office/drawing/2014/main" id="{CA15B6AC-1314-416A-36C6-B952D646E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0" y="5170488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kumimoji="1" lang="en-US" altLang="zh-CN" sz="2400" b="1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0612" name="Text Box 20">
            <a:extLst>
              <a:ext uri="{FF2B5EF4-FFF2-40B4-BE49-F238E27FC236}">
                <a16:creationId xmlns:a16="http://schemas.microsoft.com/office/drawing/2014/main" id="{B103CFBF-F6B7-3CA5-E301-0BC69FC27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3" y="3676650"/>
            <a:ext cx="47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0613" name="Text Box 21">
            <a:extLst>
              <a:ext uri="{FF2B5EF4-FFF2-40B4-BE49-F238E27FC236}">
                <a16:creationId xmlns:a16="http://schemas.microsoft.com/office/drawing/2014/main" id="{C6E028DE-4FC0-E038-1DA3-3B2589275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013" y="2895600"/>
            <a:ext cx="47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0614" name="Text Box 22">
            <a:extLst>
              <a:ext uri="{FF2B5EF4-FFF2-40B4-BE49-F238E27FC236}">
                <a16:creationId xmlns:a16="http://schemas.microsoft.com/office/drawing/2014/main" id="{FBADA191-6B83-19DE-FD54-9CA338E75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1592263"/>
            <a:ext cx="47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0615" name="Text Box 23">
            <a:extLst>
              <a:ext uri="{FF2B5EF4-FFF2-40B4-BE49-F238E27FC236}">
                <a16:creationId xmlns:a16="http://schemas.microsoft.com/office/drawing/2014/main" id="{C86D2905-AD95-C6BE-118A-D90251F63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579120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10616" name="Text Box 24">
            <a:extLst>
              <a:ext uri="{FF2B5EF4-FFF2-40B4-BE49-F238E27FC236}">
                <a16:creationId xmlns:a16="http://schemas.microsoft.com/office/drawing/2014/main" id="{E41DB261-3CC2-737C-CDDA-6930F5F1D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430530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362521" name="Text Box 25">
            <a:extLst>
              <a:ext uri="{FF2B5EF4-FFF2-40B4-BE49-F238E27FC236}">
                <a16:creationId xmlns:a16="http://schemas.microsoft.com/office/drawing/2014/main" id="{2824EF58-E053-6017-8D64-CBBCA3B6D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456247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110618" name="Text Box 26">
            <a:extLst>
              <a:ext uri="{FF2B5EF4-FFF2-40B4-BE49-F238E27FC236}">
                <a16:creationId xmlns:a16="http://schemas.microsoft.com/office/drawing/2014/main" id="{C26DE773-DF96-4C42-7A72-9D1C8C5E3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013" y="546735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362523" name="Line 27">
            <a:extLst>
              <a:ext uri="{FF2B5EF4-FFF2-40B4-BE49-F238E27FC236}">
                <a16:creationId xmlns:a16="http://schemas.microsoft.com/office/drawing/2014/main" id="{75397F6C-99E0-0CBC-3AC5-103E2C9585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2726" y="3148013"/>
            <a:ext cx="9525" cy="18478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62524" name="Line 28">
            <a:extLst>
              <a:ext uri="{FF2B5EF4-FFF2-40B4-BE49-F238E27FC236}">
                <a16:creationId xmlns:a16="http://schemas.microsoft.com/office/drawing/2014/main" id="{96BA5D6A-2C2B-DF41-F047-43D9961D70B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76563" y="3162301"/>
            <a:ext cx="2322512" cy="31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62525" name="Text Box 29">
            <a:extLst>
              <a:ext uri="{FF2B5EF4-FFF2-40B4-BE49-F238E27FC236}">
                <a16:creationId xmlns:a16="http://schemas.microsoft.com/office/drawing/2014/main" id="{C87323FF-CBAB-510F-DED8-5ACD5BA6D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463" y="3009900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400" b="1" i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b="1" i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2526" name="Text Box 30">
            <a:extLst>
              <a:ext uri="{FF2B5EF4-FFF2-40B4-BE49-F238E27FC236}">
                <a16:creationId xmlns:a16="http://schemas.microsoft.com/office/drawing/2014/main" id="{E060CBA9-A174-CC3C-9999-AB09624C4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3" y="504825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</a:p>
        </p:txBody>
      </p:sp>
      <p:sp>
        <p:nvSpPr>
          <p:cNvPr id="362527" name="Text Box 31">
            <a:extLst>
              <a:ext uri="{FF2B5EF4-FFF2-40B4-BE49-F238E27FC236}">
                <a16:creationId xmlns:a16="http://schemas.microsoft.com/office/drawing/2014/main" id="{813EA1CD-B7AB-61C1-DDE3-48F69A2EA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269716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24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b="1" i="1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2528" name="Line 32">
            <a:extLst>
              <a:ext uri="{FF2B5EF4-FFF2-40B4-BE49-F238E27FC236}">
                <a16:creationId xmlns:a16="http://schemas.microsoft.com/office/drawing/2014/main" id="{B06CC716-3CC1-46AB-9B94-155E5DAB4A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6713" y="3225801"/>
            <a:ext cx="0" cy="7143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0625" name="Oval 33">
            <a:extLst>
              <a:ext uri="{FF2B5EF4-FFF2-40B4-BE49-F238E27FC236}">
                <a16:creationId xmlns:a16="http://schemas.microsoft.com/office/drawing/2014/main" id="{64C3CC8F-B994-AC26-0BC5-6DE145136B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5276" y="5402263"/>
            <a:ext cx="150813" cy="1508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zh-CN" altLang="en-US" sz="24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62530" name="Oval 34">
            <a:extLst>
              <a:ext uri="{FF2B5EF4-FFF2-40B4-BE49-F238E27FC236}">
                <a16:creationId xmlns:a16="http://schemas.microsoft.com/office/drawing/2014/main" id="{8778DFE0-6F7B-A144-1145-7D0D5CB27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505200"/>
            <a:ext cx="127000" cy="127000"/>
          </a:xfrm>
          <a:prstGeom prst="ellipse">
            <a:avLst/>
          </a:prstGeom>
          <a:solidFill>
            <a:srgbClr val="00CC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zh-CN" altLang="en-US" sz="24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62531" name="Oval 35">
            <a:extLst>
              <a:ext uri="{FF2B5EF4-FFF2-40B4-BE49-F238E27FC236}">
                <a16:creationId xmlns:a16="http://schemas.microsoft.com/office/drawing/2014/main" id="{969C2FE2-C9BD-B161-38FB-1CCD82866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25" y="5102225"/>
            <a:ext cx="127000" cy="127000"/>
          </a:xfrm>
          <a:prstGeom prst="ellipse">
            <a:avLst/>
          </a:prstGeom>
          <a:solidFill>
            <a:srgbClr val="00CC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zh-CN" altLang="en-US" sz="24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62532" name="Oval 36">
            <a:extLst>
              <a:ext uri="{FF2B5EF4-FFF2-40B4-BE49-F238E27FC236}">
                <a16:creationId xmlns:a16="http://schemas.microsoft.com/office/drawing/2014/main" id="{95BAED5B-0527-9A4E-A14E-B7837EE56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150" y="5416550"/>
            <a:ext cx="127000" cy="127000"/>
          </a:xfrm>
          <a:prstGeom prst="ellipse">
            <a:avLst/>
          </a:prstGeom>
          <a:solidFill>
            <a:srgbClr val="00CC00"/>
          </a:soli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zh-CN" altLang="en-US" sz="24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62533" name="Text Box 37">
            <a:extLst>
              <a:ext uri="{FF2B5EF4-FFF2-40B4-BE49-F238E27FC236}">
                <a16:creationId xmlns:a16="http://schemas.microsoft.com/office/drawing/2014/main" id="{AF9E8F18-08C7-A632-A113-27993A267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389" y="1120775"/>
            <a:ext cx="322262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ea typeface="楷体_GB2312" pitchFamily="49" charset="-122"/>
              </a:rPr>
              <a:t>        </a:t>
            </a:r>
            <a:r>
              <a:rPr kumimoji="1"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分析：</a:t>
            </a: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直线</a:t>
            </a:r>
            <a:r>
              <a:rPr kumimoji="1" lang="en-US" altLang="zh-CN" sz="2400" b="1" i="1">
                <a:latin typeface="Times New Roman" panose="02020603050405020304" pitchFamily="18" charset="0"/>
                <a:ea typeface="楷体_GB2312" pitchFamily="49" charset="-122"/>
              </a:rPr>
              <a:t>AB</a:t>
            </a: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是铅垂线，</a:t>
            </a:r>
            <a:r>
              <a:rPr kumimoji="1" lang="en-US" altLang="zh-CN" sz="2400" b="1" i="1">
                <a:latin typeface="Times New Roman" panose="02020603050405020304" pitchFamily="18" charset="0"/>
                <a:ea typeface="楷体_GB2312" pitchFamily="49" charset="-122"/>
              </a:rPr>
              <a:t>H</a:t>
            </a: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投影有积聚性，故交点的</a:t>
            </a:r>
            <a:r>
              <a:rPr kumimoji="1" lang="en-US" altLang="zh-CN" sz="2400" b="1" i="1">
                <a:latin typeface="Times New Roman" panose="02020603050405020304" pitchFamily="18" charset="0"/>
                <a:ea typeface="楷体_GB2312" pitchFamily="49" charset="-122"/>
              </a:rPr>
              <a:t>H</a:t>
            </a: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投影</a:t>
            </a:r>
            <a:r>
              <a:rPr kumimoji="1" lang="en-US" altLang="zh-CN" sz="2400" b="1" i="1"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必和</a:t>
            </a:r>
            <a:r>
              <a:rPr kumimoji="1" lang="en-US" altLang="zh-CN" sz="2400" b="1" i="1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kumimoji="1" lang="zh-CN" altLang="en-US" sz="2400" b="1" i="1"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kumimoji="1" lang="en-US" altLang="zh-CN" sz="2400" b="1" i="1"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kumimoji="1" lang="zh-CN" altLang="en-US" sz="2400" b="1" i="1"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重合。又因交点</a:t>
            </a:r>
            <a:r>
              <a:rPr kumimoji="1" lang="en-US" altLang="zh-CN" sz="2400" b="1" i="1"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是△</a:t>
            </a:r>
            <a:r>
              <a:rPr kumimoji="1" lang="en-US" altLang="zh-CN" sz="2400" b="1" i="1">
                <a:latin typeface="Times New Roman" panose="02020603050405020304" pitchFamily="18" charset="0"/>
                <a:ea typeface="楷体_GB2312" pitchFamily="49" charset="-122"/>
              </a:rPr>
              <a:t>CDE</a:t>
            </a: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上的点，因此可用求面上取点的方法，求出</a:t>
            </a:r>
            <a:r>
              <a:rPr kumimoji="1" lang="en-US" altLang="zh-CN" sz="2400" b="1" i="1"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点的</a:t>
            </a:r>
            <a:r>
              <a:rPr kumimoji="1" lang="en-US" altLang="zh-CN" sz="2400" b="1" i="1"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kumimoji="1" lang="zh-CN" altLang="en-US" sz="2400" b="1" i="1">
                <a:latin typeface="Times New Roman" panose="02020603050405020304" pitchFamily="18" charset="0"/>
                <a:ea typeface="楷体_GB2312" pitchFamily="49" charset="-122"/>
              </a:rPr>
              <a:t>面</a:t>
            </a: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投影</a:t>
            </a:r>
            <a:r>
              <a:rPr kumimoji="1" lang="en-US" altLang="zh-CN" sz="2400" b="1" i="1">
                <a:latin typeface="Times New Roman" panose="02020603050405020304" pitchFamily="18" charset="0"/>
                <a:ea typeface="楷体_GB2312" pitchFamily="49" charset="-122"/>
              </a:rPr>
              <a:t>k′</a:t>
            </a: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。 </a:t>
            </a:r>
          </a:p>
        </p:txBody>
      </p:sp>
      <p:grpSp>
        <p:nvGrpSpPr>
          <p:cNvPr id="362534" name="Group 38">
            <a:extLst>
              <a:ext uri="{FF2B5EF4-FFF2-40B4-BE49-F238E27FC236}">
                <a16:creationId xmlns:a16="http://schemas.microsoft.com/office/drawing/2014/main" id="{96472784-DFF0-0F1D-6892-55BDD143EC85}"/>
              </a:ext>
            </a:extLst>
          </p:cNvPr>
          <p:cNvGrpSpPr>
            <a:grpSpLocks/>
          </p:cNvGrpSpPr>
          <p:nvPr/>
        </p:nvGrpSpPr>
        <p:grpSpPr bwMode="auto">
          <a:xfrm>
            <a:off x="4171950" y="2619376"/>
            <a:ext cx="1588" cy="561975"/>
            <a:chOff x="1668" y="1230"/>
            <a:chExt cx="1" cy="354"/>
          </a:xfrm>
        </p:grpSpPr>
        <p:sp>
          <p:nvSpPr>
            <p:cNvPr id="110638" name="Line 39">
              <a:extLst>
                <a:ext uri="{FF2B5EF4-FFF2-40B4-BE49-F238E27FC236}">
                  <a16:creationId xmlns:a16="http://schemas.microsoft.com/office/drawing/2014/main" id="{052FF6A4-6198-C112-4308-4F6F104DE6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8" y="1230"/>
              <a:ext cx="0" cy="33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0639" name="Line 40">
              <a:extLst>
                <a:ext uri="{FF2B5EF4-FFF2-40B4-BE49-F238E27FC236}">
                  <a16:creationId xmlns:a16="http://schemas.microsoft.com/office/drawing/2014/main" id="{BCE85F4B-A8C2-D887-C71A-227EE6CE89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9" y="1262"/>
              <a:ext cx="0" cy="32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362537" name="Line 41">
            <a:extLst>
              <a:ext uri="{FF2B5EF4-FFF2-40B4-BE49-F238E27FC236}">
                <a16:creationId xmlns:a16="http://schemas.microsoft.com/office/drawing/2014/main" id="{5F66474F-0FCC-CD49-82B1-87E4EBEC12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6713" y="2139950"/>
            <a:ext cx="0" cy="5016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62538" name="Oval 42">
            <a:extLst>
              <a:ext uri="{FF2B5EF4-FFF2-40B4-BE49-F238E27FC236}">
                <a16:creationId xmlns:a16="http://schemas.microsoft.com/office/drawing/2014/main" id="{345BFDE6-65B3-3BEA-30D3-DA4E47A80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30861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zh-CN" altLang="en-US" sz="24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10633" name="Text Box 43">
            <a:extLst>
              <a:ext uri="{FF2B5EF4-FFF2-40B4-BE49-F238E27FC236}">
                <a16:creationId xmlns:a16="http://schemas.microsoft.com/office/drawing/2014/main" id="{26218A07-F9D3-51EC-D360-0356B2AE7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088" y="3606800"/>
            <a:ext cx="47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2540" name="Text Box 44">
            <a:extLst>
              <a:ext uri="{FF2B5EF4-FFF2-40B4-BE49-F238E27FC236}">
                <a16:creationId xmlns:a16="http://schemas.microsoft.com/office/drawing/2014/main" id="{9360553D-9613-F514-9F2D-649A68E1C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1" y="4368800"/>
            <a:ext cx="34575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可见性判别</a:t>
            </a:r>
            <a:r>
              <a:rPr lang="en-US" altLang="zh-CN" sz="2400" b="1">
                <a:solidFill>
                  <a:srgbClr val="003399"/>
                </a:solidFill>
                <a:latin typeface="Times New Roman" panose="02020603050405020304" pitchFamily="18" charset="0"/>
                <a:ea typeface="楷体_GB2312" pitchFamily="49" charset="-122"/>
              </a:rPr>
              <a:t>----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itchFamily="49" charset="-122"/>
              </a:rPr>
              <a:t>重影点法</a:t>
            </a:r>
            <a:r>
              <a:rPr lang="zh-CN" altLang="en-US" sz="2400" b="1">
                <a:solidFill>
                  <a:srgbClr val="003399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              </a:t>
            </a:r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点</a:t>
            </a:r>
            <a:r>
              <a:rPr lang="en-US" altLang="zh-CN" sz="2400" b="1">
                <a:latin typeface="Times New Roman" panose="02020603050405020304" pitchFamily="18" charset="0"/>
                <a:ea typeface="楷体_GB2312" pitchFamily="49" charset="-122"/>
              </a:rPr>
              <a:t>Ⅰ</a:t>
            </a:r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位于</a:t>
            </a:r>
            <a:r>
              <a:rPr lang="en-US" altLang="zh-CN" sz="2400" b="1">
                <a:latin typeface="Times New Roman" panose="02020603050405020304" pitchFamily="18" charset="0"/>
                <a:ea typeface="楷体_GB2312" pitchFamily="49" charset="-122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上在前。点 </a:t>
            </a:r>
            <a:r>
              <a:rPr lang="en-US" altLang="zh-CN" sz="2400" b="1">
                <a:latin typeface="Times New Roman" panose="02020603050405020304" pitchFamily="18" charset="0"/>
                <a:ea typeface="楷体_GB2312" pitchFamily="49" charset="-122"/>
              </a:rPr>
              <a:t>Ⅱ</a:t>
            </a:r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位于平面上在后；故</a:t>
            </a:r>
            <a:r>
              <a:rPr kumimoji="1"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kumimoji="1"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  <a:sym typeface="Symbol" panose="05050102010706020507" pitchFamily="18" charset="2"/>
              </a:rPr>
              <a:t></a:t>
            </a:r>
            <a:r>
              <a:rPr kumimoji="1"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kumimoji="1"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  <a:sym typeface="Symbol" panose="05050102010706020507" pitchFamily="18" charset="2"/>
              </a:rPr>
              <a:t></a:t>
            </a:r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为可见</a:t>
            </a:r>
            <a:r>
              <a:rPr lang="zh-CN" altLang="en-US" sz="2400" b="1">
                <a:solidFill>
                  <a:srgbClr val="003399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</a:p>
        </p:txBody>
      </p:sp>
      <p:sp>
        <p:nvSpPr>
          <p:cNvPr id="362541" name="Text Box 45">
            <a:extLst>
              <a:ext uri="{FF2B5EF4-FFF2-40B4-BE49-F238E27FC236}">
                <a16:creationId xmlns:a16="http://schemas.microsoft.com/office/drawing/2014/main" id="{12DA0D1E-91A5-47B9-796E-F55036242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4" y="3176588"/>
            <a:ext cx="1360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zh-CN" altLang="en-US" sz="24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（</a:t>
            </a:r>
            <a:r>
              <a:rPr kumimoji="1" lang="en-US" altLang="zh-CN" sz="24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zh-CN" altLang="en-US" sz="24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）</a:t>
            </a:r>
            <a:endParaRPr kumimoji="1" lang="zh-CN" altLang="en-US" sz="2400" b="1" i="1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2542" name="Text Box 46">
            <a:extLst>
              <a:ext uri="{FF2B5EF4-FFF2-40B4-BE49-F238E27FC236}">
                <a16:creationId xmlns:a16="http://schemas.microsoft.com/office/drawing/2014/main" id="{D00B8B89-8B77-BC69-A353-6940D8F7B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825" y="476885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362543" name="Text Box 47">
            <a:extLst>
              <a:ext uri="{FF2B5EF4-FFF2-40B4-BE49-F238E27FC236}">
                <a16:creationId xmlns:a16="http://schemas.microsoft.com/office/drawing/2014/main" id="{CD4C7ACF-A79D-147E-FABC-63B119C37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363" y="5384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6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6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36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36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36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25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36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25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36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25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36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6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0"/>
                                        <p:tgtEl>
                                          <p:spTgt spid="36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36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3000"/>
                                        <p:tgtEl>
                                          <p:spTgt spid="36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21" grpId="0" autoUpdateAnimBg="0"/>
      <p:bldP spid="362525" grpId="0" autoUpdateAnimBg="0"/>
      <p:bldP spid="362526" grpId="0" autoUpdateAnimBg="0"/>
      <p:bldP spid="362527" grpId="0" autoUpdateAnimBg="0"/>
      <p:bldP spid="362530" grpId="0" animBg="1"/>
      <p:bldP spid="362531" grpId="0" animBg="1"/>
      <p:bldP spid="362532" grpId="0" animBg="1"/>
      <p:bldP spid="362533" grpId="0"/>
      <p:bldP spid="362538" grpId="0" animBg="1"/>
      <p:bldP spid="362540" grpId="0"/>
      <p:bldP spid="362541" grpId="0"/>
      <p:bldP spid="362542" grpId="0" autoUpdateAnimBg="0"/>
      <p:bldP spid="3625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f6fa3617-399c-4d50-95a4-6e3c160ae3f8"/>
  <p:tag name="COMMONDATA" val="eyJoZGlkIjoiZThmNjAzMWJlZjFkMmQwODUwMTJkYzE2ODFiYmFmYT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PageTitle"/>
  <p:tag name="MH_ORDER" val="Page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939C"/>
      </a:accent1>
      <a:accent2>
        <a:srgbClr val="DEDAD7"/>
      </a:accent2>
      <a:accent3>
        <a:srgbClr val="8A8A8A"/>
      </a:accent3>
      <a:accent4>
        <a:srgbClr val="545C5F"/>
      </a:accent4>
      <a:accent5>
        <a:srgbClr val="F7ABAD"/>
      </a:accent5>
      <a:accent6>
        <a:srgbClr val="FAD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939C"/>
      </a:accent1>
      <a:accent2>
        <a:srgbClr val="DEDAD7"/>
      </a:accent2>
      <a:accent3>
        <a:srgbClr val="8A8A8A"/>
      </a:accent3>
      <a:accent4>
        <a:srgbClr val="545C5F"/>
      </a:accent4>
      <a:accent5>
        <a:srgbClr val="F7ABAD"/>
      </a:accent5>
      <a:accent6>
        <a:srgbClr val="FAD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xNzlmZTg1Mi01M2QzLTRmN2QtYTFhMy04YjE1NmJlNmI5NTgiCn0K"/>
    </extobj>
    <extobj name="F35B0BEE-F18A-47BB-8FCB-E00DA2F2635D-2">
      <extobjdata type="F35B0BEE-F18A-47BB-8FCB-E00DA2F2635D" data="ewoJIkRlc2lnbklkIiA6ICIxNzlmZTg1Mi01M2QzLTRmN2QtYTFhMy04YjE1NmJlNmI5NTgiCn0K"/>
    </extobj>
  </extobjs>
</s:customData>
</file>

<file path=customXml/itemProps1.xml><?xml version="1.0" encoding="utf-8"?>
<ds:datastoreItem xmlns:ds="http://schemas.openxmlformats.org/officeDocument/2006/customXml" ds:itemID="{395EB46E-2E1F-4176-996C-DB80F8A45768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6284</Words>
  <Application>Microsoft Office PowerPoint</Application>
  <PresentationFormat>宽屏</PresentationFormat>
  <Paragraphs>1587</Paragraphs>
  <Slides>103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103</vt:i4>
      </vt:variant>
    </vt:vector>
  </HeadingPairs>
  <TitlesOfParts>
    <vt:vector size="123" baseType="lpstr">
      <vt:lpstr>方正舒体</vt:lpstr>
      <vt:lpstr>仿宋_GB2312</vt:lpstr>
      <vt:lpstr>黑体</vt:lpstr>
      <vt:lpstr>楷体_GB2312</vt:lpstr>
      <vt:lpstr>宋体</vt:lpstr>
      <vt:lpstr>幼圆</vt:lpstr>
      <vt:lpstr>Arial</vt:lpstr>
      <vt:lpstr>Complex</vt:lpstr>
      <vt:lpstr>Franklin Gothic Medium</vt:lpstr>
      <vt:lpstr>Helvetica</vt:lpstr>
      <vt:lpstr>ISOCP</vt:lpstr>
      <vt:lpstr>ISOCPEUR</vt:lpstr>
      <vt:lpstr>Simplex</vt:lpstr>
      <vt:lpstr>Symbol</vt:lpstr>
      <vt:lpstr>Times New Roman</vt:lpstr>
      <vt:lpstr>Wingdings</vt:lpstr>
      <vt:lpstr>Wingdings 2</vt:lpstr>
      <vt:lpstr>Office Theme</vt:lpstr>
      <vt:lpstr>AutoCAD.Drawing.16</vt:lpstr>
      <vt:lpstr>AutoCAD Drawing</vt:lpstr>
      <vt:lpstr>点、直线和平面的投影</vt:lpstr>
      <vt:lpstr>PowerPoint 演示文稿</vt:lpstr>
      <vt:lpstr>PowerPoint 演示文稿</vt:lpstr>
      <vt:lpstr>PowerPoint 演示文稿</vt:lpstr>
      <vt:lpstr>PowerPoint 演示文稿</vt:lpstr>
      <vt:lpstr>2.1.3  正投影的基本性质</vt:lpstr>
      <vt:lpstr>PowerPoint 演示文稿</vt:lpstr>
      <vt:lpstr>PowerPoint 演示文稿</vt:lpstr>
      <vt:lpstr>2.物体在三投影面体系中的投影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2.3点的投影 2.3.1点的三面投影</vt:lpstr>
      <vt:lpstr>PowerPoint 演示文稿</vt:lpstr>
      <vt:lpstr>     点的直角坐标与三面投影的关系</vt:lpstr>
      <vt:lpstr>PowerPoint 演示文稿</vt:lpstr>
      <vt:lpstr>     三投影面体系中点的投影规律</vt:lpstr>
      <vt:lpstr>PowerPoint 演示文稿</vt:lpstr>
      <vt:lpstr>PowerPoint 演示文稿</vt:lpstr>
      <vt:lpstr>PowerPoint 演示文稿</vt:lpstr>
      <vt:lpstr>   2.3.2 两点的相对位置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2.4  直线的投影</vt:lpstr>
      <vt:lpstr> 直线投影的一般性质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二、一般位置直线</vt:lpstr>
      <vt:lpstr>2.4.2  直线上点的投影</vt:lpstr>
      <vt:lpstr>PowerPoint 演示文稿</vt:lpstr>
      <vt:lpstr>PowerPoint 演示文稿</vt:lpstr>
      <vt:lpstr>PowerPoint 演示文稿</vt:lpstr>
      <vt:lpstr>一、平行两直线</vt:lpstr>
      <vt:lpstr>二、相交两直线 </vt:lpstr>
      <vt:lpstr>三、 交叉两直线</vt:lpstr>
      <vt:lpstr>PowerPoint 演示文稿</vt:lpstr>
      <vt:lpstr>PowerPoint 演示文稿</vt:lpstr>
      <vt:lpstr>PowerPoint 演示文稿</vt:lpstr>
      <vt:lpstr>PowerPoint 演示文稿</vt:lpstr>
      <vt:lpstr>2.5  平面的投影</vt:lpstr>
      <vt:lpstr>2.5.1  平面的表示法</vt:lpstr>
      <vt:lpstr>PowerPoint 演示文稿</vt:lpstr>
      <vt:lpstr>PowerPoint 演示文稿</vt:lpstr>
      <vt:lpstr>2.5.2  各种位置平面的投影特性</vt:lpstr>
      <vt:lpstr>1．铅垂面</vt:lpstr>
      <vt:lpstr>铅垂面迹线表示法</vt:lpstr>
      <vt:lpstr> 2．正垂面 </vt:lpstr>
      <vt:lpstr>正垂面的迹线表示法  </vt:lpstr>
      <vt:lpstr> 3．侧垂面</vt:lpstr>
      <vt:lpstr>侧垂面的迹线表示法</vt:lpstr>
      <vt:lpstr>1．水平面</vt:lpstr>
      <vt:lpstr>2．正平面</vt:lpstr>
      <vt:lpstr>3．侧平面</vt:lpstr>
      <vt:lpstr>三、一般位置平面</vt:lpstr>
      <vt:lpstr>PowerPoint 演示文稿</vt:lpstr>
      <vt:lpstr>PowerPoint 演示文稿</vt:lpstr>
      <vt:lpstr>1．取属于平面的直线  </vt:lpstr>
      <vt:lpstr>2．取属于平面的点  </vt:lpstr>
      <vt:lpstr>[例题1] 已知 ABC给定一平面，试判断点D是否属于该平面。</vt:lpstr>
      <vt:lpstr>PowerPoint 演示文稿</vt:lpstr>
      <vt:lpstr>[例题3] 已知点E在 ABC上，试求点E的正面投影。</vt:lpstr>
      <vt:lpstr>二、属于平面的投影面平行线</vt:lpstr>
      <vt:lpstr>PowerPoint 演示文稿</vt:lpstr>
      <vt:lpstr>[例题4]  已知ABC给定一平面，试过点C作属于该平面的正平线，过点A作属于该平面的水平线。</vt:lpstr>
      <vt:lpstr>PowerPoint 演示文稿</vt:lpstr>
      <vt:lpstr>[例题6]  已知点E 在ABC平面上，且点E距离H面15，距离V面10，试求点E的投影。</vt:lpstr>
      <vt:lpstr>PowerPoint 演示文稿</vt:lpstr>
      <vt:lpstr> 2.6  投影变换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例  过已知点K，作一水平线KM平行于已知平面  △ABC 。</vt:lpstr>
      <vt:lpstr>2.平面与平面平行</vt:lpstr>
      <vt:lpstr>例：过点K作平面平行于△ABC。</vt:lpstr>
      <vt:lpstr>例：试判断两平面是否平行。</vt:lpstr>
      <vt:lpstr>         2.7.2 直线与平面、平面与平面的相交</vt:lpstr>
      <vt:lpstr>          投影面倾斜线与特殊位置平面相交</vt:lpstr>
      <vt:lpstr>                          直线可见性的判别</vt:lpstr>
      <vt:lpstr>PowerPoint 演示文稿</vt:lpstr>
      <vt:lpstr>     投影面倾斜面与特殊位置平面相交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31</cp:revision>
  <dcterms:created xsi:type="dcterms:W3CDTF">2023-03-30T12:50:00Z</dcterms:created>
  <dcterms:modified xsi:type="dcterms:W3CDTF">2024-04-14T02:46:32Z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F28DDA164ABD4E1B93C5C113DA1BF644</vt:lpwstr>
  </property>
  <property fmtid="{D5CDD505-2E9C-101B-9397-08002B2CF9AE}" pid="3" name="KSOProductBuildVer">
    <vt:lpwstr>2052-11.1.0.14036</vt:lpwstr>
  </property>
</Properties>
</file>